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11"/>
  </p:notesMasterIdLst>
  <p:sldIdLst>
    <p:sldId id="256" r:id="rId2"/>
    <p:sldId id="257" r:id="rId3"/>
    <p:sldId id="266" r:id="rId4"/>
    <p:sldId id="267" r:id="rId5"/>
    <p:sldId id="268" r:id="rId6"/>
    <p:sldId id="262" r:id="rId7"/>
    <p:sldId id="263" r:id="rId8"/>
    <p:sldId id="259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2D2939-3DA6-E308-4B3D-A23B993F5BCC}" v="19" dt="2021-11-08T12:56:44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" y="4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143BD-2727-475F-8A21-AB55A5C0A7AA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A9AC9C-A98E-4B77-841F-FF5013F3EC9C}">
      <dgm:prSet/>
      <dgm:spPr/>
      <dgm:t>
        <a:bodyPr/>
        <a:lstStyle/>
        <a:p>
          <a:r>
            <a:rPr lang="en-US" b="0" i="0" dirty="0"/>
            <a:t>Parents:</a:t>
          </a:r>
          <a:endParaRPr lang="en-US" dirty="0"/>
        </a:p>
      </dgm:t>
    </dgm:pt>
    <dgm:pt modelId="{2C7F0CF9-AD96-41B7-892A-E0A685175F69}" type="parTrans" cxnId="{2FC3F7E6-9CF9-4C98-B87A-DD3041DA5DBE}">
      <dgm:prSet/>
      <dgm:spPr/>
      <dgm:t>
        <a:bodyPr/>
        <a:lstStyle/>
        <a:p>
          <a:endParaRPr lang="en-US"/>
        </a:p>
      </dgm:t>
    </dgm:pt>
    <dgm:pt modelId="{4A1A9617-F15E-4DCC-B73C-D6B0DDD12ECE}" type="sibTrans" cxnId="{2FC3F7E6-9CF9-4C98-B87A-DD3041DA5DBE}">
      <dgm:prSet/>
      <dgm:spPr/>
      <dgm:t>
        <a:bodyPr/>
        <a:lstStyle/>
        <a:p>
          <a:endParaRPr lang="en-US"/>
        </a:p>
      </dgm:t>
    </dgm:pt>
    <dgm:pt modelId="{C1747167-0DBC-4160-9395-8FC48E37111D}">
      <dgm:prSet/>
      <dgm:spPr/>
      <dgm:t>
        <a:bodyPr/>
        <a:lstStyle/>
        <a:p>
          <a:pPr>
            <a:buChar char="•"/>
          </a:pPr>
          <a:r>
            <a:rPr lang="en-IE" dirty="0"/>
            <a:t>Return to school briefing (August 21) </a:t>
          </a:r>
          <a:endParaRPr lang="en-US" dirty="0"/>
        </a:p>
      </dgm:t>
    </dgm:pt>
    <dgm:pt modelId="{0DAE267B-3704-4DE5-85DB-E1CF34AB03FE}" type="parTrans" cxnId="{88FF66D1-9946-40BF-8B08-8C3E3E86C98B}">
      <dgm:prSet/>
      <dgm:spPr/>
      <dgm:t>
        <a:bodyPr/>
        <a:lstStyle/>
        <a:p>
          <a:endParaRPr lang="en-US"/>
        </a:p>
      </dgm:t>
    </dgm:pt>
    <dgm:pt modelId="{6D081844-35A2-4EEE-8A8E-8CEDDA71460F}" type="sibTrans" cxnId="{88FF66D1-9946-40BF-8B08-8C3E3E86C98B}">
      <dgm:prSet/>
      <dgm:spPr/>
      <dgm:t>
        <a:bodyPr/>
        <a:lstStyle/>
        <a:p>
          <a:endParaRPr lang="en-US"/>
        </a:p>
      </dgm:t>
    </dgm:pt>
    <dgm:pt modelId="{A50ADE48-9039-46E8-B467-2D9D3B2E7F02}">
      <dgm:prSet/>
      <dgm:spPr/>
      <dgm:t>
        <a:bodyPr/>
        <a:lstStyle/>
        <a:p>
          <a:r>
            <a:rPr lang="en-US" b="0" i="0" dirty="0"/>
            <a:t>Students:</a:t>
          </a:r>
          <a:endParaRPr lang="en-US" dirty="0"/>
        </a:p>
      </dgm:t>
    </dgm:pt>
    <dgm:pt modelId="{C264E5AA-BD1F-49C9-B1C8-4BC6A980D526}" type="parTrans" cxnId="{FC6F349F-FF0B-46DA-AE23-7F5FA32EF51A}">
      <dgm:prSet/>
      <dgm:spPr/>
      <dgm:t>
        <a:bodyPr/>
        <a:lstStyle/>
        <a:p>
          <a:endParaRPr lang="en-US"/>
        </a:p>
      </dgm:t>
    </dgm:pt>
    <dgm:pt modelId="{4F79F425-D477-4AAA-963E-3AFE7787AB79}" type="sibTrans" cxnId="{FC6F349F-FF0B-46DA-AE23-7F5FA32EF51A}">
      <dgm:prSet/>
      <dgm:spPr/>
      <dgm:t>
        <a:bodyPr/>
        <a:lstStyle/>
        <a:p>
          <a:endParaRPr lang="en-US"/>
        </a:p>
      </dgm:t>
    </dgm:pt>
    <dgm:pt modelId="{E852C6D0-E9FA-40EB-8F33-1E52621D54BA}">
      <dgm:prSet/>
      <dgm:spPr/>
      <dgm:t>
        <a:bodyPr/>
        <a:lstStyle/>
        <a:p>
          <a:pPr>
            <a:buChar char="•"/>
          </a:pPr>
          <a:r>
            <a:rPr lang="en-IE" dirty="0"/>
            <a:t>Return to school briefing (August 21) </a:t>
          </a:r>
          <a:endParaRPr lang="en-US" dirty="0"/>
        </a:p>
      </dgm:t>
    </dgm:pt>
    <dgm:pt modelId="{27AD2EFD-D5C6-4689-AF83-AD49A021BB49}" type="parTrans" cxnId="{F56E1C89-7CEF-49CC-9A61-5225D2023960}">
      <dgm:prSet/>
      <dgm:spPr/>
      <dgm:t>
        <a:bodyPr/>
        <a:lstStyle/>
        <a:p>
          <a:endParaRPr lang="en-US"/>
        </a:p>
      </dgm:t>
    </dgm:pt>
    <dgm:pt modelId="{C6A3F31A-5AD1-430B-98D9-0AC04F491BAF}" type="sibTrans" cxnId="{F56E1C89-7CEF-49CC-9A61-5225D2023960}">
      <dgm:prSet/>
      <dgm:spPr/>
      <dgm:t>
        <a:bodyPr/>
        <a:lstStyle/>
        <a:p>
          <a:endParaRPr lang="en-US"/>
        </a:p>
      </dgm:t>
    </dgm:pt>
    <dgm:pt modelId="{BAFE59D3-FFA4-4B7B-82F0-3E18243A83E5}">
      <dgm:prSet/>
      <dgm:spPr/>
      <dgm:t>
        <a:bodyPr/>
        <a:lstStyle/>
        <a:p>
          <a:r>
            <a:rPr lang="en-US" b="0" i="0" dirty="0"/>
            <a:t>Staff:</a:t>
          </a:r>
          <a:endParaRPr lang="en-US" dirty="0"/>
        </a:p>
      </dgm:t>
    </dgm:pt>
    <dgm:pt modelId="{73A6FCEB-28EB-4A8E-BC0D-93C503D17C52}" type="parTrans" cxnId="{8DE5BB34-B50C-4582-AE96-2490BA18B4F1}">
      <dgm:prSet/>
      <dgm:spPr/>
      <dgm:t>
        <a:bodyPr/>
        <a:lstStyle/>
        <a:p>
          <a:endParaRPr lang="en-US"/>
        </a:p>
      </dgm:t>
    </dgm:pt>
    <dgm:pt modelId="{904AD5AC-F057-487A-8ABA-25CAE13B8518}" type="sibTrans" cxnId="{8DE5BB34-B50C-4582-AE96-2490BA18B4F1}">
      <dgm:prSet/>
      <dgm:spPr/>
      <dgm:t>
        <a:bodyPr/>
        <a:lstStyle/>
        <a:p>
          <a:endParaRPr lang="en-US"/>
        </a:p>
      </dgm:t>
    </dgm:pt>
    <dgm:pt modelId="{01907D7D-AF2E-459E-9E95-44C5970CF575}">
      <dgm:prSet/>
      <dgm:spPr/>
      <dgm:t>
        <a:bodyPr/>
        <a:lstStyle/>
        <a:p>
          <a:pPr>
            <a:buChar char="•"/>
          </a:pPr>
          <a:r>
            <a:rPr lang="en-IE" dirty="0"/>
            <a:t>Staff Planning Days (Commencement of New School Year) </a:t>
          </a:r>
          <a:endParaRPr lang="en-US" dirty="0"/>
        </a:p>
      </dgm:t>
    </dgm:pt>
    <dgm:pt modelId="{1BFD4094-8A9D-488C-9F6A-E7E2C64B98B7}" type="parTrans" cxnId="{174DAB09-C5FA-4C28-8D9B-3C79AE4A451A}">
      <dgm:prSet/>
      <dgm:spPr/>
      <dgm:t>
        <a:bodyPr/>
        <a:lstStyle/>
        <a:p>
          <a:endParaRPr lang="en-US"/>
        </a:p>
      </dgm:t>
    </dgm:pt>
    <dgm:pt modelId="{6DBFC572-734E-410F-94CA-464D7773D2BE}" type="sibTrans" cxnId="{174DAB09-C5FA-4C28-8D9B-3C79AE4A451A}">
      <dgm:prSet/>
      <dgm:spPr/>
      <dgm:t>
        <a:bodyPr/>
        <a:lstStyle/>
        <a:p>
          <a:endParaRPr lang="en-US"/>
        </a:p>
      </dgm:t>
    </dgm:pt>
    <dgm:pt modelId="{94946B12-EEA3-4CCD-B125-64378A2B90AF}">
      <dgm:prSet/>
      <dgm:spPr/>
      <dgm:t>
        <a:bodyPr/>
        <a:lstStyle/>
        <a:p>
          <a:r>
            <a:rPr lang="en-US" b="0" i="0" dirty="0"/>
            <a:t>Evidence:</a:t>
          </a:r>
          <a:endParaRPr lang="en-US" dirty="0"/>
        </a:p>
      </dgm:t>
    </dgm:pt>
    <dgm:pt modelId="{35DACD37-40FC-4C68-A2E6-A3E0EF035386}" type="parTrans" cxnId="{51E3A641-B07B-468B-BE09-00B5C4F6D1CB}">
      <dgm:prSet/>
      <dgm:spPr/>
      <dgm:t>
        <a:bodyPr/>
        <a:lstStyle/>
        <a:p>
          <a:endParaRPr lang="en-US"/>
        </a:p>
      </dgm:t>
    </dgm:pt>
    <dgm:pt modelId="{B4BCD8D5-29EC-440B-8286-BBC9AA92E0C7}" type="sibTrans" cxnId="{51E3A641-B07B-468B-BE09-00B5C4F6D1CB}">
      <dgm:prSet/>
      <dgm:spPr/>
      <dgm:t>
        <a:bodyPr/>
        <a:lstStyle/>
        <a:p>
          <a:endParaRPr lang="en-US"/>
        </a:p>
      </dgm:t>
    </dgm:pt>
    <dgm:pt modelId="{E47DE951-864C-4E79-AE9F-7828DE1E06C8}">
      <dgm:prSet/>
      <dgm:spPr/>
      <dgm:t>
        <a:bodyPr/>
        <a:lstStyle/>
        <a:p>
          <a:r>
            <a:rPr lang="en-IE" dirty="0"/>
            <a:t>Parent Survey </a:t>
          </a:r>
          <a:endParaRPr lang="en-US" dirty="0"/>
        </a:p>
      </dgm:t>
    </dgm:pt>
    <dgm:pt modelId="{135058E6-4D22-4FC3-889A-7DFA1F6E9EE0}" type="parTrans" cxnId="{F0F16FE3-9981-4DBE-8163-8F48BC968567}">
      <dgm:prSet/>
      <dgm:spPr/>
      <dgm:t>
        <a:bodyPr/>
        <a:lstStyle/>
        <a:p>
          <a:endParaRPr lang="en-US"/>
        </a:p>
      </dgm:t>
    </dgm:pt>
    <dgm:pt modelId="{B69241ED-83F7-4C40-8BE4-EC30A145E606}" type="sibTrans" cxnId="{F0F16FE3-9981-4DBE-8163-8F48BC968567}">
      <dgm:prSet/>
      <dgm:spPr/>
      <dgm:t>
        <a:bodyPr/>
        <a:lstStyle/>
        <a:p>
          <a:endParaRPr lang="en-US"/>
        </a:p>
      </dgm:t>
    </dgm:pt>
    <dgm:pt modelId="{FD0A7B7C-C7A0-4F07-BF00-6ECE55CAF464}">
      <dgm:prSet/>
      <dgm:spPr/>
      <dgm:t>
        <a:bodyPr/>
        <a:lstStyle/>
        <a:p>
          <a:r>
            <a:rPr lang="en-IE"/>
            <a:t>Email (Inc. Review Emailed) </a:t>
          </a:r>
          <a:endParaRPr lang="en-US" dirty="0"/>
        </a:p>
      </dgm:t>
    </dgm:pt>
    <dgm:pt modelId="{E9A809F4-C0D5-4E53-B85E-8E4BA0CB6137}" type="parTrans" cxnId="{7BB0678A-03E8-48FA-83A9-737BE0525D92}">
      <dgm:prSet/>
      <dgm:spPr/>
      <dgm:t>
        <a:bodyPr/>
        <a:lstStyle/>
        <a:p>
          <a:endParaRPr lang="en-GB"/>
        </a:p>
      </dgm:t>
    </dgm:pt>
    <dgm:pt modelId="{63638C60-19CE-4D6E-ACAA-ACBBD867289E}" type="sibTrans" cxnId="{7BB0678A-03E8-48FA-83A9-737BE0525D92}">
      <dgm:prSet/>
      <dgm:spPr/>
      <dgm:t>
        <a:bodyPr/>
        <a:lstStyle/>
        <a:p>
          <a:endParaRPr lang="en-GB"/>
        </a:p>
      </dgm:t>
    </dgm:pt>
    <dgm:pt modelId="{B2925F17-E061-44D3-B3E9-2E69D5FBBC3E}">
      <dgm:prSet/>
      <dgm:spPr/>
      <dgm:t>
        <a:bodyPr/>
        <a:lstStyle/>
        <a:p>
          <a:r>
            <a:rPr lang="en-IE"/>
            <a:t>Website </a:t>
          </a:r>
          <a:endParaRPr lang="en-US" dirty="0"/>
        </a:p>
      </dgm:t>
    </dgm:pt>
    <dgm:pt modelId="{02FF8B0C-4C17-4151-B561-719676EAF9B9}" type="parTrans" cxnId="{841D8FB7-936C-4A5B-BA55-FAF5D7B8BEF2}">
      <dgm:prSet/>
      <dgm:spPr/>
      <dgm:t>
        <a:bodyPr/>
        <a:lstStyle/>
        <a:p>
          <a:endParaRPr lang="en-GB"/>
        </a:p>
      </dgm:t>
    </dgm:pt>
    <dgm:pt modelId="{3DE46B3E-A4AF-4DA8-824B-0DCAFE615706}" type="sibTrans" cxnId="{841D8FB7-936C-4A5B-BA55-FAF5D7B8BEF2}">
      <dgm:prSet/>
      <dgm:spPr/>
      <dgm:t>
        <a:bodyPr/>
        <a:lstStyle/>
        <a:p>
          <a:endParaRPr lang="en-GB"/>
        </a:p>
      </dgm:t>
    </dgm:pt>
    <dgm:pt modelId="{080337AE-90F9-4062-91F5-EC0257DA4E2B}">
      <dgm:prSet/>
      <dgm:spPr/>
      <dgm:t>
        <a:bodyPr/>
        <a:lstStyle/>
        <a:p>
          <a:r>
            <a:rPr lang="en-IE"/>
            <a:t>Hardcopy available on request </a:t>
          </a:r>
          <a:endParaRPr lang="en-US" dirty="0"/>
        </a:p>
      </dgm:t>
    </dgm:pt>
    <dgm:pt modelId="{BB80F9B0-1C02-4CBF-ABBB-DE1AC7E02032}" type="parTrans" cxnId="{EF16CAF7-828E-477B-B226-3CE1B719F5EC}">
      <dgm:prSet/>
      <dgm:spPr/>
      <dgm:t>
        <a:bodyPr/>
        <a:lstStyle/>
        <a:p>
          <a:endParaRPr lang="en-GB"/>
        </a:p>
      </dgm:t>
    </dgm:pt>
    <dgm:pt modelId="{9F93199E-0A97-4A49-AC6A-3D3023EB4A0C}" type="sibTrans" cxnId="{EF16CAF7-828E-477B-B226-3CE1B719F5EC}">
      <dgm:prSet/>
      <dgm:spPr/>
      <dgm:t>
        <a:bodyPr/>
        <a:lstStyle/>
        <a:p>
          <a:endParaRPr lang="en-GB"/>
        </a:p>
      </dgm:t>
    </dgm:pt>
    <dgm:pt modelId="{44079F4A-9D0F-4F36-A6E1-B4DEBD4B00FF}">
      <dgm:prSet/>
      <dgm:spPr/>
      <dgm:t>
        <a:bodyPr/>
        <a:lstStyle/>
        <a:p>
          <a:r>
            <a:rPr lang="en-IE"/>
            <a:t>Parent Association</a:t>
          </a:r>
          <a:endParaRPr lang="en-US" dirty="0"/>
        </a:p>
      </dgm:t>
    </dgm:pt>
    <dgm:pt modelId="{9D8CB9FD-D846-4528-AB57-C1B5C3FF4F77}" type="parTrans" cxnId="{D1B4A940-F275-4814-967A-4096F69F1927}">
      <dgm:prSet/>
      <dgm:spPr/>
      <dgm:t>
        <a:bodyPr/>
        <a:lstStyle/>
        <a:p>
          <a:endParaRPr lang="en-GB"/>
        </a:p>
      </dgm:t>
    </dgm:pt>
    <dgm:pt modelId="{E03F0840-71F2-4372-8C9B-31E4E2FAF8E0}" type="sibTrans" cxnId="{D1B4A940-F275-4814-967A-4096F69F1927}">
      <dgm:prSet/>
      <dgm:spPr/>
      <dgm:t>
        <a:bodyPr/>
        <a:lstStyle/>
        <a:p>
          <a:endParaRPr lang="en-GB"/>
        </a:p>
      </dgm:t>
    </dgm:pt>
    <dgm:pt modelId="{5E6B81E0-08AA-4E2A-8608-EBDB89EE66F6}">
      <dgm:prSet/>
      <dgm:spPr/>
      <dgm:t>
        <a:bodyPr/>
        <a:lstStyle/>
        <a:p>
          <a:r>
            <a:rPr lang="en-US"/>
            <a:t>Open Night </a:t>
          </a:r>
          <a:endParaRPr lang="en-US" dirty="0"/>
        </a:p>
      </dgm:t>
    </dgm:pt>
    <dgm:pt modelId="{B6444B1B-88CF-46F8-B08E-DEC3650D6CC4}" type="parTrans" cxnId="{21469DA3-064F-441D-A48E-1C880DDAD96A}">
      <dgm:prSet/>
      <dgm:spPr/>
      <dgm:t>
        <a:bodyPr/>
        <a:lstStyle/>
        <a:p>
          <a:endParaRPr lang="en-GB"/>
        </a:p>
      </dgm:t>
    </dgm:pt>
    <dgm:pt modelId="{82D39736-21F4-42A3-B45B-69F88728FC64}" type="sibTrans" cxnId="{21469DA3-064F-441D-A48E-1C880DDAD96A}">
      <dgm:prSet/>
      <dgm:spPr/>
      <dgm:t>
        <a:bodyPr/>
        <a:lstStyle/>
        <a:p>
          <a:endParaRPr lang="en-GB"/>
        </a:p>
      </dgm:t>
    </dgm:pt>
    <dgm:pt modelId="{45AAA919-9E4B-4ECE-BC47-BBDB73A8ECEE}">
      <dgm:prSet/>
      <dgm:spPr/>
      <dgm:t>
        <a:bodyPr/>
        <a:lstStyle/>
        <a:p>
          <a:r>
            <a:rPr lang="en-IE" dirty="0"/>
            <a:t>Explanatory Support Video </a:t>
          </a:r>
          <a:endParaRPr lang="en-US" dirty="0"/>
        </a:p>
      </dgm:t>
    </dgm:pt>
    <dgm:pt modelId="{303957E3-ECC1-48B9-B22D-73BBE8CC357A}" type="parTrans" cxnId="{D09F4533-52D2-4939-A170-EE6C6E91B2D0}">
      <dgm:prSet/>
      <dgm:spPr/>
      <dgm:t>
        <a:bodyPr/>
        <a:lstStyle/>
        <a:p>
          <a:endParaRPr lang="en-GB"/>
        </a:p>
      </dgm:t>
    </dgm:pt>
    <dgm:pt modelId="{C65B9C94-0F73-4F7E-BC15-27405FEAD142}" type="sibTrans" cxnId="{D09F4533-52D2-4939-A170-EE6C6E91B2D0}">
      <dgm:prSet/>
      <dgm:spPr/>
      <dgm:t>
        <a:bodyPr/>
        <a:lstStyle/>
        <a:p>
          <a:endParaRPr lang="en-GB"/>
        </a:p>
      </dgm:t>
    </dgm:pt>
    <dgm:pt modelId="{EC0AF1B3-3B11-4358-BFE4-77D2B7557048}">
      <dgm:prSet/>
      <dgm:spPr/>
      <dgm:t>
        <a:bodyPr/>
        <a:lstStyle/>
        <a:p>
          <a:r>
            <a:rPr lang="en-IE"/>
            <a:t>Induction days on return to school </a:t>
          </a:r>
          <a:endParaRPr lang="en-US" dirty="0"/>
        </a:p>
      </dgm:t>
    </dgm:pt>
    <dgm:pt modelId="{EA6EA4B5-3AC2-48AB-B169-852C7667BDD8}" type="parTrans" cxnId="{AFE73969-CA2A-4720-AD42-6CECA2EF6B1E}">
      <dgm:prSet/>
      <dgm:spPr/>
      <dgm:t>
        <a:bodyPr/>
        <a:lstStyle/>
        <a:p>
          <a:endParaRPr lang="en-GB"/>
        </a:p>
      </dgm:t>
    </dgm:pt>
    <dgm:pt modelId="{E03EA4D2-8434-417C-A10A-1BF772BA3D28}" type="sibTrans" cxnId="{AFE73969-CA2A-4720-AD42-6CECA2EF6B1E}">
      <dgm:prSet/>
      <dgm:spPr/>
      <dgm:t>
        <a:bodyPr/>
        <a:lstStyle/>
        <a:p>
          <a:endParaRPr lang="en-GB"/>
        </a:p>
      </dgm:t>
    </dgm:pt>
    <dgm:pt modelId="{461E7A06-D3CA-4DED-887D-2BF1DEF5D177}">
      <dgm:prSet/>
      <dgm:spPr/>
      <dgm:t>
        <a:bodyPr/>
        <a:lstStyle/>
        <a:p>
          <a:r>
            <a:rPr lang="en-IE"/>
            <a:t>CBC Student Note-Book</a:t>
          </a:r>
          <a:endParaRPr lang="en-US" dirty="0"/>
        </a:p>
      </dgm:t>
    </dgm:pt>
    <dgm:pt modelId="{80D8CEC0-DC13-439A-8D4C-F0591472717B}" type="parTrans" cxnId="{4221EF47-6B95-4A4C-8543-AFFF9A7385C0}">
      <dgm:prSet/>
      <dgm:spPr/>
      <dgm:t>
        <a:bodyPr/>
        <a:lstStyle/>
        <a:p>
          <a:endParaRPr lang="en-GB"/>
        </a:p>
      </dgm:t>
    </dgm:pt>
    <dgm:pt modelId="{06D30507-E8A5-41F6-AAD5-2CD79B8F552E}" type="sibTrans" cxnId="{4221EF47-6B95-4A4C-8543-AFFF9A7385C0}">
      <dgm:prSet/>
      <dgm:spPr/>
      <dgm:t>
        <a:bodyPr/>
        <a:lstStyle/>
        <a:p>
          <a:endParaRPr lang="en-GB"/>
        </a:p>
      </dgm:t>
    </dgm:pt>
    <dgm:pt modelId="{DA41C003-BD01-423B-9F2A-F71E8796473D}">
      <dgm:prSet/>
      <dgm:spPr/>
      <dgm:t>
        <a:bodyPr/>
        <a:lstStyle/>
        <a:p>
          <a:r>
            <a:rPr lang="en-IE"/>
            <a:t>Hardcopy available on request </a:t>
          </a:r>
          <a:endParaRPr lang="en-US" dirty="0"/>
        </a:p>
      </dgm:t>
    </dgm:pt>
    <dgm:pt modelId="{6DB8B654-0ABC-45E0-A17F-FD3238EFEAC0}" type="parTrans" cxnId="{DB35005B-7939-4E95-BD12-AAE6D79EEEF1}">
      <dgm:prSet/>
      <dgm:spPr/>
      <dgm:t>
        <a:bodyPr/>
        <a:lstStyle/>
        <a:p>
          <a:endParaRPr lang="en-GB"/>
        </a:p>
      </dgm:t>
    </dgm:pt>
    <dgm:pt modelId="{A3035CFA-9250-40F0-81EA-397372920D37}" type="sibTrans" cxnId="{DB35005B-7939-4E95-BD12-AAE6D79EEEF1}">
      <dgm:prSet/>
      <dgm:spPr/>
      <dgm:t>
        <a:bodyPr/>
        <a:lstStyle/>
        <a:p>
          <a:endParaRPr lang="en-GB"/>
        </a:p>
      </dgm:t>
    </dgm:pt>
    <dgm:pt modelId="{22565D35-537E-4D8C-90F8-2344FCB4E0C4}">
      <dgm:prSet/>
      <dgm:spPr/>
      <dgm:t>
        <a:bodyPr/>
        <a:lstStyle/>
        <a:p>
          <a:r>
            <a:rPr lang="en-IE"/>
            <a:t>Student Council </a:t>
          </a:r>
          <a:endParaRPr lang="en-US" dirty="0"/>
        </a:p>
      </dgm:t>
    </dgm:pt>
    <dgm:pt modelId="{0B860750-6816-4D88-92F0-21C3239DF21D}" type="parTrans" cxnId="{FBFB6EA5-68E1-484D-AACF-6A4EE2A840B3}">
      <dgm:prSet/>
      <dgm:spPr/>
      <dgm:t>
        <a:bodyPr/>
        <a:lstStyle/>
        <a:p>
          <a:endParaRPr lang="en-GB"/>
        </a:p>
      </dgm:t>
    </dgm:pt>
    <dgm:pt modelId="{B386989E-72C9-4508-A986-ECCF4984BEE6}" type="sibTrans" cxnId="{FBFB6EA5-68E1-484D-AACF-6A4EE2A840B3}">
      <dgm:prSet/>
      <dgm:spPr/>
      <dgm:t>
        <a:bodyPr/>
        <a:lstStyle/>
        <a:p>
          <a:endParaRPr lang="en-GB"/>
        </a:p>
      </dgm:t>
    </dgm:pt>
    <dgm:pt modelId="{F579BB27-E99B-4485-B183-D1CDFDEEA665}">
      <dgm:prSet/>
      <dgm:spPr/>
      <dgm:t>
        <a:bodyPr/>
        <a:lstStyle/>
        <a:p>
          <a:r>
            <a:rPr lang="en-IE"/>
            <a:t>Website</a:t>
          </a:r>
          <a:endParaRPr lang="en-US" dirty="0"/>
        </a:p>
      </dgm:t>
    </dgm:pt>
    <dgm:pt modelId="{F86401E5-12F2-4456-94C6-B6AB9964CBFB}" type="parTrans" cxnId="{9CD9CF9D-698D-49B1-8463-321D92DFAAD1}">
      <dgm:prSet/>
      <dgm:spPr/>
      <dgm:t>
        <a:bodyPr/>
        <a:lstStyle/>
        <a:p>
          <a:endParaRPr lang="en-GB"/>
        </a:p>
      </dgm:t>
    </dgm:pt>
    <dgm:pt modelId="{A6178F71-7C00-4705-BE51-178EA09AEC66}" type="sibTrans" cxnId="{9CD9CF9D-698D-49B1-8463-321D92DFAAD1}">
      <dgm:prSet/>
      <dgm:spPr/>
      <dgm:t>
        <a:bodyPr/>
        <a:lstStyle/>
        <a:p>
          <a:endParaRPr lang="en-GB"/>
        </a:p>
      </dgm:t>
    </dgm:pt>
    <dgm:pt modelId="{8B1AACB4-48DB-4F67-9621-85B52318F82D}">
      <dgm:prSet/>
      <dgm:spPr/>
      <dgm:t>
        <a:bodyPr/>
        <a:lstStyle/>
        <a:p>
          <a:r>
            <a:rPr lang="en-IE" dirty="0"/>
            <a:t>Explanatory Support Video </a:t>
          </a:r>
          <a:endParaRPr lang="en-US" dirty="0"/>
        </a:p>
      </dgm:t>
    </dgm:pt>
    <dgm:pt modelId="{45628F3B-6211-4845-B8FC-E2676C73CCD0}" type="parTrans" cxnId="{61F194F4-94A8-4992-9295-56640CEA025C}">
      <dgm:prSet/>
      <dgm:spPr/>
      <dgm:t>
        <a:bodyPr/>
        <a:lstStyle/>
        <a:p>
          <a:endParaRPr lang="en-GB"/>
        </a:p>
      </dgm:t>
    </dgm:pt>
    <dgm:pt modelId="{44CE6FC2-3889-47B1-8A1B-B9BA8A886DD4}" type="sibTrans" cxnId="{61F194F4-94A8-4992-9295-56640CEA025C}">
      <dgm:prSet/>
      <dgm:spPr/>
      <dgm:t>
        <a:bodyPr/>
        <a:lstStyle/>
        <a:p>
          <a:endParaRPr lang="en-GB"/>
        </a:p>
      </dgm:t>
    </dgm:pt>
    <dgm:pt modelId="{BFFFE6B7-BE79-4115-B685-EF745C314736}">
      <dgm:prSet/>
      <dgm:spPr/>
      <dgm:t>
        <a:bodyPr/>
        <a:lstStyle/>
        <a:p>
          <a:r>
            <a:rPr lang="en-IE"/>
            <a:t>CBC School Plan Note-Book – Anti-Bullying Section </a:t>
          </a:r>
          <a:endParaRPr lang="en-US" dirty="0"/>
        </a:p>
      </dgm:t>
    </dgm:pt>
    <dgm:pt modelId="{39C64FA4-F089-4DBA-A89C-7AEDE4A6F0FE}" type="parTrans" cxnId="{463EED23-D4E8-4B9A-B5D2-B0535B3DD3B7}">
      <dgm:prSet/>
      <dgm:spPr/>
      <dgm:t>
        <a:bodyPr/>
        <a:lstStyle/>
        <a:p>
          <a:endParaRPr lang="en-GB"/>
        </a:p>
      </dgm:t>
    </dgm:pt>
    <dgm:pt modelId="{E94FD132-6E12-4C89-AE27-02F59F1D96C0}" type="sibTrans" cxnId="{463EED23-D4E8-4B9A-B5D2-B0535B3DD3B7}">
      <dgm:prSet/>
      <dgm:spPr/>
      <dgm:t>
        <a:bodyPr/>
        <a:lstStyle/>
        <a:p>
          <a:endParaRPr lang="en-GB"/>
        </a:p>
      </dgm:t>
    </dgm:pt>
    <dgm:pt modelId="{8666C186-29E9-4E20-95E9-967781D36916}">
      <dgm:prSet/>
      <dgm:spPr/>
      <dgm:t>
        <a:bodyPr/>
        <a:lstStyle/>
        <a:p>
          <a:r>
            <a:rPr lang="en-IE"/>
            <a:t>Website </a:t>
          </a:r>
          <a:endParaRPr lang="en-US" dirty="0"/>
        </a:p>
      </dgm:t>
    </dgm:pt>
    <dgm:pt modelId="{55A6DE0E-F30E-445F-B7FB-99E9FF92509D}" type="parTrans" cxnId="{EDD75F57-4A57-4D63-AE05-E64A02B236B0}">
      <dgm:prSet/>
      <dgm:spPr/>
      <dgm:t>
        <a:bodyPr/>
        <a:lstStyle/>
        <a:p>
          <a:endParaRPr lang="en-GB"/>
        </a:p>
      </dgm:t>
    </dgm:pt>
    <dgm:pt modelId="{DAC11FE8-7070-4D0F-8556-D6DC539F820D}" type="sibTrans" cxnId="{EDD75F57-4A57-4D63-AE05-E64A02B236B0}">
      <dgm:prSet/>
      <dgm:spPr/>
      <dgm:t>
        <a:bodyPr/>
        <a:lstStyle/>
        <a:p>
          <a:endParaRPr lang="en-GB"/>
        </a:p>
      </dgm:t>
    </dgm:pt>
    <dgm:pt modelId="{D9860565-861B-4DA7-BEEB-C6DB9F0AD53B}">
      <dgm:prSet/>
      <dgm:spPr/>
      <dgm:t>
        <a:bodyPr/>
        <a:lstStyle/>
        <a:p>
          <a:r>
            <a:rPr lang="en-IE"/>
            <a:t>Email (Inc. Review Emailed) </a:t>
          </a:r>
          <a:endParaRPr lang="en-US" dirty="0"/>
        </a:p>
      </dgm:t>
    </dgm:pt>
    <dgm:pt modelId="{50CD77BC-DACA-4BC2-B2A1-22A1D5DA20B9}" type="parTrans" cxnId="{F986ADBB-1313-4A53-AF85-4247DFC0E138}">
      <dgm:prSet/>
      <dgm:spPr/>
      <dgm:t>
        <a:bodyPr/>
        <a:lstStyle/>
        <a:p>
          <a:endParaRPr lang="en-GB"/>
        </a:p>
      </dgm:t>
    </dgm:pt>
    <dgm:pt modelId="{BC381C0B-BF2A-4C6E-BF70-AC185AE87CD1}" type="sibTrans" cxnId="{F986ADBB-1313-4A53-AF85-4247DFC0E138}">
      <dgm:prSet/>
      <dgm:spPr/>
      <dgm:t>
        <a:bodyPr/>
        <a:lstStyle/>
        <a:p>
          <a:endParaRPr lang="en-GB"/>
        </a:p>
      </dgm:t>
    </dgm:pt>
    <dgm:pt modelId="{3C0B37E5-B471-4100-9300-1AFD061BD15B}">
      <dgm:prSet/>
      <dgm:spPr/>
      <dgm:t>
        <a:bodyPr/>
        <a:lstStyle/>
        <a:p>
          <a:r>
            <a:rPr lang="en-IE" dirty="0"/>
            <a:t>Explanatory Support Video </a:t>
          </a:r>
          <a:endParaRPr lang="en-US" dirty="0"/>
        </a:p>
      </dgm:t>
    </dgm:pt>
    <dgm:pt modelId="{B2652615-3134-4E40-AC8F-D7C61A85D330}" type="parTrans" cxnId="{025647F2-A981-4DA3-8DA2-E191EFB3B2BE}">
      <dgm:prSet/>
      <dgm:spPr/>
      <dgm:t>
        <a:bodyPr/>
        <a:lstStyle/>
        <a:p>
          <a:endParaRPr lang="en-GB"/>
        </a:p>
      </dgm:t>
    </dgm:pt>
    <dgm:pt modelId="{13104C7E-C750-401C-B8AD-8EA1B09CF526}" type="sibTrans" cxnId="{025647F2-A981-4DA3-8DA2-E191EFB3B2BE}">
      <dgm:prSet/>
      <dgm:spPr/>
      <dgm:t>
        <a:bodyPr/>
        <a:lstStyle/>
        <a:p>
          <a:endParaRPr lang="en-GB"/>
        </a:p>
      </dgm:t>
    </dgm:pt>
    <dgm:pt modelId="{FCCE4574-EB70-4348-B70B-7F456BDB8ABC}">
      <dgm:prSet/>
      <dgm:spPr/>
      <dgm:t>
        <a:bodyPr/>
        <a:lstStyle/>
        <a:p>
          <a:r>
            <a:rPr lang="en-IE"/>
            <a:t>Staff Survey </a:t>
          </a:r>
          <a:endParaRPr lang="en-US" dirty="0"/>
        </a:p>
      </dgm:t>
    </dgm:pt>
    <dgm:pt modelId="{1C526564-C6D3-4659-9E28-7171B48A9380}" type="parTrans" cxnId="{E15E8F30-4454-4334-8ACC-E200060E0353}">
      <dgm:prSet/>
      <dgm:spPr/>
      <dgm:t>
        <a:bodyPr/>
        <a:lstStyle/>
        <a:p>
          <a:endParaRPr lang="en-GB"/>
        </a:p>
      </dgm:t>
    </dgm:pt>
    <dgm:pt modelId="{6F8AEB0B-9A01-40B0-87AE-51448440361A}" type="sibTrans" cxnId="{E15E8F30-4454-4334-8ACC-E200060E0353}">
      <dgm:prSet/>
      <dgm:spPr/>
      <dgm:t>
        <a:bodyPr/>
        <a:lstStyle/>
        <a:p>
          <a:endParaRPr lang="en-GB"/>
        </a:p>
      </dgm:t>
    </dgm:pt>
    <dgm:pt modelId="{43DBBB9A-FA95-4CD0-B6F0-6A83EF970B8D}">
      <dgm:prSet/>
      <dgm:spPr/>
      <dgm:t>
        <a:bodyPr/>
        <a:lstStyle/>
        <a:p>
          <a:r>
            <a:rPr lang="en-IE" dirty="0"/>
            <a:t>Subject Department Planning – Students </a:t>
          </a:r>
          <a:br>
            <a:rPr lang="en-US" b="0" i="0" dirty="0"/>
          </a:br>
          <a:endParaRPr lang="en-US" dirty="0"/>
        </a:p>
      </dgm:t>
    </dgm:pt>
    <dgm:pt modelId="{AC31EC76-0BDA-43F7-A82F-ACE95609FA42}" type="parTrans" cxnId="{AA6AB3D8-E4DE-410C-A2F8-C93DAEBF0B67}">
      <dgm:prSet/>
      <dgm:spPr/>
      <dgm:t>
        <a:bodyPr/>
        <a:lstStyle/>
        <a:p>
          <a:endParaRPr lang="en-GB"/>
        </a:p>
      </dgm:t>
    </dgm:pt>
    <dgm:pt modelId="{37F53F29-8526-460E-A829-3B511F23C941}" type="sibTrans" cxnId="{AA6AB3D8-E4DE-410C-A2F8-C93DAEBF0B67}">
      <dgm:prSet/>
      <dgm:spPr/>
      <dgm:t>
        <a:bodyPr/>
        <a:lstStyle/>
        <a:p>
          <a:endParaRPr lang="en-GB"/>
        </a:p>
      </dgm:t>
    </dgm:pt>
    <dgm:pt modelId="{D6EEE365-95CD-4B35-920C-911973FA3980}" type="pres">
      <dgm:prSet presAssocID="{A57143BD-2727-475F-8A21-AB55A5C0A7AA}" presName="Name0" presStyleCnt="0">
        <dgm:presLayoutVars>
          <dgm:dir/>
          <dgm:animLvl val="lvl"/>
          <dgm:resizeHandles val="exact"/>
        </dgm:presLayoutVars>
      </dgm:prSet>
      <dgm:spPr/>
    </dgm:pt>
    <dgm:pt modelId="{1FF0674C-354C-405B-8C4D-D499077BC0CA}" type="pres">
      <dgm:prSet presAssocID="{AEA9AC9C-A98E-4B77-841F-FF5013F3EC9C}" presName="composite" presStyleCnt="0"/>
      <dgm:spPr/>
    </dgm:pt>
    <dgm:pt modelId="{9C693499-1087-49C6-A4DB-41FAFB896258}" type="pres">
      <dgm:prSet presAssocID="{AEA9AC9C-A98E-4B77-841F-FF5013F3EC9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1C090883-2823-4E68-94AE-299DE8896203}" type="pres">
      <dgm:prSet presAssocID="{AEA9AC9C-A98E-4B77-841F-FF5013F3EC9C}" presName="desTx" presStyleLbl="alignAccFollowNode1" presStyleIdx="0" presStyleCnt="4">
        <dgm:presLayoutVars>
          <dgm:bulletEnabled val="1"/>
        </dgm:presLayoutVars>
      </dgm:prSet>
      <dgm:spPr/>
    </dgm:pt>
    <dgm:pt modelId="{8691D2BC-9053-419F-9F51-63B7D81EB8E7}" type="pres">
      <dgm:prSet presAssocID="{4A1A9617-F15E-4DCC-B73C-D6B0DDD12ECE}" presName="space" presStyleCnt="0"/>
      <dgm:spPr/>
    </dgm:pt>
    <dgm:pt modelId="{5828FF99-0737-4FFD-BB07-EB88375E3DCC}" type="pres">
      <dgm:prSet presAssocID="{A50ADE48-9039-46E8-B467-2D9D3B2E7F02}" presName="composite" presStyleCnt="0"/>
      <dgm:spPr/>
    </dgm:pt>
    <dgm:pt modelId="{0E06AA58-9878-4114-A922-91F6ACFCBD5F}" type="pres">
      <dgm:prSet presAssocID="{A50ADE48-9039-46E8-B467-2D9D3B2E7F02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A6CD7B8B-71E0-4BB4-8BE5-24DE6209D9D8}" type="pres">
      <dgm:prSet presAssocID="{A50ADE48-9039-46E8-B467-2D9D3B2E7F02}" presName="desTx" presStyleLbl="alignAccFollowNode1" presStyleIdx="1" presStyleCnt="4">
        <dgm:presLayoutVars>
          <dgm:bulletEnabled val="1"/>
        </dgm:presLayoutVars>
      </dgm:prSet>
      <dgm:spPr/>
    </dgm:pt>
    <dgm:pt modelId="{5EE4EA48-A21B-4D59-8CCA-FFBF623477F5}" type="pres">
      <dgm:prSet presAssocID="{4F79F425-D477-4AAA-963E-3AFE7787AB79}" presName="space" presStyleCnt="0"/>
      <dgm:spPr/>
    </dgm:pt>
    <dgm:pt modelId="{29E554AE-43C3-495C-A3EB-99470CEC4BEB}" type="pres">
      <dgm:prSet presAssocID="{BAFE59D3-FFA4-4B7B-82F0-3E18243A83E5}" presName="composite" presStyleCnt="0"/>
      <dgm:spPr/>
    </dgm:pt>
    <dgm:pt modelId="{88249720-7E7B-4F61-A4E5-AF6C478321C8}" type="pres">
      <dgm:prSet presAssocID="{BAFE59D3-FFA4-4B7B-82F0-3E18243A83E5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4F196B1A-AC9E-4D60-AE9B-1790E52EDE53}" type="pres">
      <dgm:prSet presAssocID="{BAFE59D3-FFA4-4B7B-82F0-3E18243A83E5}" presName="desTx" presStyleLbl="alignAccFollowNode1" presStyleIdx="2" presStyleCnt="4">
        <dgm:presLayoutVars>
          <dgm:bulletEnabled val="1"/>
        </dgm:presLayoutVars>
      </dgm:prSet>
      <dgm:spPr/>
    </dgm:pt>
    <dgm:pt modelId="{C5319B40-7ADB-479F-837F-EB889EE9BCBE}" type="pres">
      <dgm:prSet presAssocID="{904AD5AC-F057-487A-8ABA-25CAE13B8518}" presName="space" presStyleCnt="0"/>
      <dgm:spPr/>
    </dgm:pt>
    <dgm:pt modelId="{10C7620C-2B85-4C66-9ECE-9763487893A7}" type="pres">
      <dgm:prSet presAssocID="{94946B12-EEA3-4CCD-B125-64378A2B90AF}" presName="composite" presStyleCnt="0"/>
      <dgm:spPr/>
    </dgm:pt>
    <dgm:pt modelId="{F6571DF6-4FBC-43C7-A9E3-9C52837547CA}" type="pres">
      <dgm:prSet presAssocID="{94946B12-EEA3-4CCD-B125-64378A2B90AF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475E4D17-C0A2-4083-87F7-57D97A4F1417}" type="pres">
      <dgm:prSet presAssocID="{94946B12-EEA3-4CCD-B125-64378A2B90AF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174DAB09-C5FA-4C28-8D9B-3C79AE4A451A}" srcId="{BAFE59D3-FFA4-4B7B-82F0-3E18243A83E5}" destId="{01907D7D-AF2E-459E-9E95-44C5970CF575}" srcOrd="0" destOrd="0" parTransId="{1BFD4094-8A9D-488C-9F6A-E7E2C64B98B7}" sibTransId="{6DBFC572-734E-410F-94CA-464D7773D2BE}"/>
    <dgm:cxn modelId="{A9FE4012-A1FC-4888-BC3E-41F8D4FEE620}" type="presOf" srcId="{EC0AF1B3-3B11-4358-BFE4-77D2B7557048}" destId="{A6CD7B8B-71E0-4BB4-8BE5-24DE6209D9D8}" srcOrd="0" destOrd="1" presId="urn:microsoft.com/office/officeart/2005/8/layout/hList1"/>
    <dgm:cxn modelId="{5B935212-84C5-40A0-A432-8AB3AB657A68}" type="presOf" srcId="{43DBBB9A-FA95-4CD0-B6F0-6A83EF970B8D}" destId="{475E4D17-C0A2-4083-87F7-57D97A4F1417}" srcOrd="0" destOrd="2" presId="urn:microsoft.com/office/officeart/2005/8/layout/hList1"/>
    <dgm:cxn modelId="{463EED23-D4E8-4B9A-B5D2-B0535B3DD3B7}" srcId="{BAFE59D3-FFA4-4B7B-82F0-3E18243A83E5}" destId="{BFFFE6B7-BE79-4115-B685-EF745C314736}" srcOrd="1" destOrd="0" parTransId="{39C64FA4-F089-4DBA-A89C-7AEDE4A6F0FE}" sibTransId="{E94FD132-6E12-4C89-AE27-02F59F1D96C0}"/>
    <dgm:cxn modelId="{A4EF362A-177D-4774-8760-D916BBBAC470}" type="presOf" srcId="{5E6B81E0-08AA-4E2A-8608-EBDB89EE66F6}" destId="{1C090883-2823-4E68-94AE-299DE8896203}" srcOrd="0" destOrd="5" presId="urn:microsoft.com/office/officeart/2005/8/layout/hList1"/>
    <dgm:cxn modelId="{820B1B2C-590C-4FF3-8A07-196D3CB392AB}" type="presOf" srcId="{461E7A06-D3CA-4DED-887D-2BF1DEF5D177}" destId="{A6CD7B8B-71E0-4BB4-8BE5-24DE6209D9D8}" srcOrd="0" destOrd="2" presId="urn:microsoft.com/office/officeart/2005/8/layout/hList1"/>
    <dgm:cxn modelId="{E15E8F30-4454-4334-8ACC-E200060E0353}" srcId="{94946B12-EEA3-4CCD-B125-64378A2B90AF}" destId="{FCCE4574-EB70-4348-B70B-7F456BDB8ABC}" srcOrd="1" destOrd="0" parTransId="{1C526564-C6D3-4659-9E28-7171B48A9380}" sibTransId="{6F8AEB0B-9A01-40B0-87AE-51448440361A}"/>
    <dgm:cxn modelId="{427F3331-01CC-442D-8070-778C0545A007}" type="presOf" srcId="{A50ADE48-9039-46E8-B467-2D9D3B2E7F02}" destId="{0E06AA58-9878-4114-A922-91F6ACFCBD5F}" srcOrd="0" destOrd="0" presId="urn:microsoft.com/office/officeart/2005/8/layout/hList1"/>
    <dgm:cxn modelId="{A693FD32-FB60-4FC1-844D-04771BB8C046}" type="presOf" srcId="{8666C186-29E9-4E20-95E9-967781D36916}" destId="{4F196B1A-AC9E-4D60-AE9B-1790E52EDE53}" srcOrd="0" destOrd="2" presId="urn:microsoft.com/office/officeart/2005/8/layout/hList1"/>
    <dgm:cxn modelId="{D09F4533-52D2-4939-A170-EE6C6E91B2D0}" srcId="{AEA9AC9C-A98E-4B77-841F-FF5013F3EC9C}" destId="{45AAA919-9E4B-4ECE-BC47-BBDB73A8ECEE}" srcOrd="6" destOrd="0" parTransId="{303957E3-ECC1-48B9-B22D-73BBE8CC357A}" sibTransId="{C65B9C94-0F73-4F7E-BC15-27405FEAD142}"/>
    <dgm:cxn modelId="{8DE5BB34-B50C-4582-AE96-2490BA18B4F1}" srcId="{A57143BD-2727-475F-8A21-AB55A5C0A7AA}" destId="{BAFE59D3-FFA4-4B7B-82F0-3E18243A83E5}" srcOrd="2" destOrd="0" parTransId="{73A6FCEB-28EB-4A8E-BC0D-93C503D17C52}" sibTransId="{904AD5AC-F057-487A-8ABA-25CAE13B8518}"/>
    <dgm:cxn modelId="{F7D87438-CD8D-4A38-983D-2B88DD553716}" type="presOf" srcId="{FCCE4574-EB70-4348-B70B-7F456BDB8ABC}" destId="{475E4D17-C0A2-4083-87F7-57D97A4F1417}" srcOrd="0" destOrd="1" presId="urn:microsoft.com/office/officeart/2005/8/layout/hList1"/>
    <dgm:cxn modelId="{D1B4A940-F275-4814-967A-4096F69F1927}" srcId="{AEA9AC9C-A98E-4B77-841F-FF5013F3EC9C}" destId="{44079F4A-9D0F-4F36-A6E1-B4DEBD4B00FF}" srcOrd="4" destOrd="0" parTransId="{9D8CB9FD-D846-4528-AB57-C1B5C3FF4F77}" sibTransId="{E03F0840-71F2-4372-8C9B-31E4E2FAF8E0}"/>
    <dgm:cxn modelId="{DB35005B-7939-4E95-BD12-AAE6D79EEEF1}" srcId="{A50ADE48-9039-46E8-B467-2D9D3B2E7F02}" destId="{DA41C003-BD01-423B-9F2A-F71E8796473D}" srcOrd="3" destOrd="0" parTransId="{6DB8B654-0ABC-45E0-A17F-FD3238EFEAC0}" sibTransId="{A3035CFA-9250-40F0-81EA-397372920D37}"/>
    <dgm:cxn modelId="{87433C5B-C64F-4CA1-85F9-F1F1E49B2245}" type="presOf" srcId="{45AAA919-9E4B-4ECE-BC47-BBDB73A8ECEE}" destId="{1C090883-2823-4E68-94AE-299DE8896203}" srcOrd="0" destOrd="6" presId="urn:microsoft.com/office/officeart/2005/8/layout/hList1"/>
    <dgm:cxn modelId="{44F7E55D-BB2C-4DBA-BA15-D820550AE18A}" type="presOf" srcId="{A57143BD-2727-475F-8A21-AB55A5C0A7AA}" destId="{D6EEE365-95CD-4B35-920C-911973FA3980}" srcOrd="0" destOrd="0" presId="urn:microsoft.com/office/officeart/2005/8/layout/hList1"/>
    <dgm:cxn modelId="{51E3A641-B07B-468B-BE09-00B5C4F6D1CB}" srcId="{A57143BD-2727-475F-8A21-AB55A5C0A7AA}" destId="{94946B12-EEA3-4CCD-B125-64378A2B90AF}" srcOrd="3" destOrd="0" parTransId="{35DACD37-40FC-4C68-A2E6-A3E0EF035386}" sibTransId="{B4BCD8D5-29EC-440B-8286-BBC9AA92E0C7}"/>
    <dgm:cxn modelId="{4221EF47-6B95-4A4C-8543-AFFF9A7385C0}" srcId="{A50ADE48-9039-46E8-B467-2D9D3B2E7F02}" destId="{461E7A06-D3CA-4DED-887D-2BF1DEF5D177}" srcOrd="2" destOrd="0" parTransId="{80D8CEC0-DC13-439A-8D4C-F0591472717B}" sibTransId="{06D30507-E8A5-41F6-AAD5-2CD79B8F552E}"/>
    <dgm:cxn modelId="{AFE73969-CA2A-4720-AD42-6CECA2EF6B1E}" srcId="{A50ADE48-9039-46E8-B467-2D9D3B2E7F02}" destId="{EC0AF1B3-3B11-4358-BFE4-77D2B7557048}" srcOrd="1" destOrd="0" parTransId="{EA6EA4B5-3AC2-48AB-B169-852C7667BDD8}" sibTransId="{E03EA4D2-8434-417C-A10A-1BF772BA3D28}"/>
    <dgm:cxn modelId="{63363C4D-3DCB-4479-9BBE-C801E88F7C69}" type="presOf" srcId="{AEA9AC9C-A98E-4B77-841F-FF5013F3EC9C}" destId="{9C693499-1087-49C6-A4DB-41FAFB896258}" srcOrd="0" destOrd="0" presId="urn:microsoft.com/office/officeart/2005/8/layout/hList1"/>
    <dgm:cxn modelId="{42675170-115E-4495-BC4A-C9BA6A5950DD}" type="presOf" srcId="{E852C6D0-E9FA-40EB-8F33-1E52621D54BA}" destId="{A6CD7B8B-71E0-4BB4-8BE5-24DE6209D9D8}" srcOrd="0" destOrd="0" presId="urn:microsoft.com/office/officeart/2005/8/layout/hList1"/>
    <dgm:cxn modelId="{57DE1851-C2FA-4242-883D-70E17B7C4831}" type="presOf" srcId="{B2925F17-E061-44D3-B3E9-2E69D5FBBC3E}" destId="{1C090883-2823-4E68-94AE-299DE8896203}" srcOrd="0" destOrd="2" presId="urn:microsoft.com/office/officeart/2005/8/layout/hList1"/>
    <dgm:cxn modelId="{558BA072-FC28-4041-BF05-29169AE0A10F}" type="presOf" srcId="{F579BB27-E99B-4485-B183-D1CDFDEEA665}" destId="{A6CD7B8B-71E0-4BB4-8BE5-24DE6209D9D8}" srcOrd="0" destOrd="5" presId="urn:microsoft.com/office/officeart/2005/8/layout/hList1"/>
    <dgm:cxn modelId="{EDD75F57-4A57-4D63-AE05-E64A02B236B0}" srcId="{BAFE59D3-FFA4-4B7B-82F0-3E18243A83E5}" destId="{8666C186-29E9-4E20-95E9-967781D36916}" srcOrd="2" destOrd="0" parTransId="{55A6DE0E-F30E-445F-B7FB-99E9FF92509D}" sibTransId="{DAC11FE8-7070-4D0F-8556-D6DC539F820D}"/>
    <dgm:cxn modelId="{987F9478-11CF-42B9-87E2-62FBA44B0B8B}" type="presOf" srcId="{D9860565-861B-4DA7-BEEB-C6DB9F0AD53B}" destId="{4F196B1A-AC9E-4D60-AE9B-1790E52EDE53}" srcOrd="0" destOrd="3" presId="urn:microsoft.com/office/officeart/2005/8/layout/hList1"/>
    <dgm:cxn modelId="{9C87585A-5D56-401C-9759-41A04824AEFB}" type="presOf" srcId="{DA41C003-BD01-423B-9F2A-F71E8796473D}" destId="{A6CD7B8B-71E0-4BB4-8BE5-24DE6209D9D8}" srcOrd="0" destOrd="3" presId="urn:microsoft.com/office/officeart/2005/8/layout/hList1"/>
    <dgm:cxn modelId="{0F9A1C82-F801-4E07-9891-0256BAE30F2B}" type="presOf" srcId="{C1747167-0DBC-4160-9395-8FC48E37111D}" destId="{1C090883-2823-4E68-94AE-299DE8896203}" srcOrd="0" destOrd="0" presId="urn:microsoft.com/office/officeart/2005/8/layout/hList1"/>
    <dgm:cxn modelId="{F56E1C89-7CEF-49CC-9A61-5225D2023960}" srcId="{A50ADE48-9039-46E8-B467-2D9D3B2E7F02}" destId="{E852C6D0-E9FA-40EB-8F33-1E52621D54BA}" srcOrd="0" destOrd="0" parTransId="{27AD2EFD-D5C6-4689-AF83-AD49A021BB49}" sibTransId="{C6A3F31A-5AD1-430B-98D9-0AC04F491BAF}"/>
    <dgm:cxn modelId="{7BB0678A-03E8-48FA-83A9-737BE0525D92}" srcId="{AEA9AC9C-A98E-4B77-841F-FF5013F3EC9C}" destId="{FD0A7B7C-C7A0-4F07-BF00-6ECE55CAF464}" srcOrd="1" destOrd="0" parTransId="{E9A809F4-C0D5-4E53-B85E-8E4BA0CB6137}" sibTransId="{63638C60-19CE-4D6E-ACAA-ACBBD867289E}"/>
    <dgm:cxn modelId="{9CD9CF9D-698D-49B1-8463-321D92DFAAD1}" srcId="{A50ADE48-9039-46E8-B467-2D9D3B2E7F02}" destId="{F579BB27-E99B-4485-B183-D1CDFDEEA665}" srcOrd="5" destOrd="0" parTransId="{F86401E5-12F2-4456-94C6-B6AB9964CBFB}" sibTransId="{A6178F71-7C00-4705-BE51-178EA09AEC66}"/>
    <dgm:cxn modelId="{FC6F349F-FF0B-46DA-AE23-7F5FA32EF51A}" srcId="{A57143BD-2727-475F-8A21-AB55A5C0A7AA}" destId="{A50ADE48-9039-46E8-B467-2D9D3B2E7F02}" srcOrd="1" destOrd="0" parTransId="{C264E5AA-BD1F-49C9-B1C8-4BC6A980D526}" sibTransId="{4F79F425-D477-4AAA-963E-3AFE7787AB79}"/>
    <dgm:cxn modelId="{21469DA3-064F-441D-A48E-1C880DDAD96A}" srcId="{AEA9AC9C-A98E-4B77-841F-FF5013F3EC9C}" destId="{5E6B81E0-08AA-4E2A-8608-EBDB89EE66F6}" srcOrd="5" destOrd="0" parTransId="{B6444B1B-88CF-46F8-B08E-DEC3650D6CC4}" sibTransId="{82D39736-21F4-42A3-B45B-69F88728FC64}"/>
    <dgm:cxn modelId="{FBFB6EA5-68E1-484D-AACF-6A4EE2A840B3}" srcId="{A50ADE48-9039-46E8-B467-2D9D3B2E7F02}" destId="{22565D35-537E-4D8C-90F8-2344FCB4E0C4}" srcOrd="4" destOrd="0" parTransId="{0B860750-6816-4D88-92F0-21C3239DF21D}" sibTransId="{B386989E-72C9-4508-A986-ECCF4984BEE6}"/>
    <dgm:cxn modelId="{7D894AAF-FF7D-4B8B-91BC-4AFBFF9C7772}" type="presOf" srcId="{22565D35-537E-4D8C-90F8-2344FCB4E0C4}" destId="{A6CD7B8B-71E0-4BB4-8BE5-24DE6209D9D8}" srcOrd="0" destOrd="4" presId="urn:microsoft.com/office/officeart/2005/8/layout/hList1"/>
    <dgm:cxn modelId="{1A15ADB1-D5F3-4A48-A023-D0B2777B37B6}" type="presOf" srcId="{FD0A7B7C-C7A0-4F07-BF00-6ECE55CAF464}" destId="{1C090883-2823-4E68-94AE-299DE8896203}" srcOrd="0" destOrd="1" presId="urn:microsoft.com/office/officeart/2005/8/layout/hList1"/>
    <dgm:cxn modelId="{841D8FB7-936C-4A5B-BA55-FAF5D7B8BEF2}" srcId="{AEA9AC9C-A98E-4B77-841F-FF5013F3EC9C}" destId="{B2925F17-E061-44D3-B3E9-2E69D5FBBC3E}" srcOrd="2" destOrd="0" parTransId="{02FF8B0C-4C17-4151-B561-719676EAF9B9}" sibTransId="{3DE46B3E-A4AF-4DA8-824B-0DCAFE615706}"/>
    <dgm:cxn modelId="{32CBA3BB-1393-464E-B27A-995BBFBCA332}" type="presOf" srcId="{94946B12-EEA3-4CCD-B125-64378A2B90AF}" destId="{F6571DF6-4FBC-43C7-A9E3-9C52837547CA}" srcOrd="0" destOrd="0" presId="urn:microsoft.com/office/officeart/2005/8/layout/hList1"/>
    <dgm:cxn modelId="{F986ADBB-1313-4A53-AF85-4247DFC0E138}" srcId="{BAFE59D3-FFA4-4B7B-82F0-3E18243A83E5}" destId="{D9860565-861B-4DA7-BEEB-C6DB9F0AD53B}" srcOrd="3" destOrd="0" parTransId="{50CD77BC-DACA-4BC2-B2A1-22A1D5DA20B9}" sibTransId="{BC381C0B-BF2A-4C6E-BF70-AC185AE87CD1}"/>
    <dgm:cxn modelId="{249B1EC0-095D-4425-B535-1A276FE533F7}" type="presOf" srcId="{44079F4A-9D0F-4F36-A6E1-B4DEBD4B00FF}" destId="{1C090883-2823-4E68-94AE-299DE8896203}" srcOrd="0" destOrd="4" presId="urn:microsoft.com/office/officeart/2005/8/layout/hList1"/>
    <dgm:cxn modelId="{984393C1-F6AE-4B0C-8E06-BF284259F370}" type="presOf" srcId="{01907D7D-AF2E-459E-9E95-44C5970CF575}" destId="{4F196B1A-AC9E-4D60-AE9B-1790E52EDE53}" srcOrd="0" destOrd="0" presId="urn:microsoft.com/office/officeart/2005/8/layout/hList1"/>
    <dgm:cxn modelId="{30F6B4C6-6AD2-4CB9-8B3A-69FEDF2F17BC}" type="presOf" srcId="{080337AE-90F9-4062-91F5-EC0257DA4E2B}" destId="{1C090883-2823-4E68-94AE-299DE8896203}" srcOrd="0" destOrd="3" presId="urn:microsoft.com/office/officeart/2005/8/layout/hList1"/>
    <dgm:cxn modelId="{88FF66D1-9946-40BF-8B08-8C3E3E86C98B}" srcId="{AEA9AC9C-A98E-4B77-841F-FF5013F3EC9C}" destId="{C1747167-0DBC-4160-9395-8FC48E37111D}" srcOrd="0" destOrd="0" parTransId="{0DAE267B-3704-4DE5-85DB-E1CF34AB03FE}" sibTransId="{6D081844-35A2-4EEE-8A8E-8CEDDA71460F}"/>
    <dgm:cxn modelId="{558637D7-34B8-4DD6-801A-4E1D61F5334A}" type="presOf" srcId="{BFFFE6B7-BE79-4115-B685-EF745C314736}" destId="{4F196B1A-AC9E-4D60-AE9B-1790E52EDE53}" srcOrd="0" destOrd="1" presId="urn:microsoft.com/office/officeart/2005/8/layout/hList1"/>
    <dgm:cxn modelId="{AA6AB3D8-E4DE-410C-A2F8-C93DAEBF0B67}" srcId="{94946B12-EEA3-4CCD-B125-64378A2B90AF}" destId="{43DBBB9A-FA95-4CD0-B6F0-6A83EF970B8D}" srcOrd="2" destOrd="0" parTransId="{AC31EC76-0BDA-43F7-A82F-ACE95609FA42}" sibTransId="{37F53F29-8526-460E-A829-3B511F23C941}"/>
    <dgm:cxn modelId="{21045ADF-CEF3-4789-9364-5210B80FFBB9}" type="presOf" srcId="{E47DE951-864C-4E79-AE9F-7828DE1E06C8}" destId="{475E4D17-C0A2-4083-87F7-57D97A4F1417}" srcOrd="0" destOrd="0" presId="urn:microsoft.com/office/officeart/2005/8/layout/hList1"/>
    <dgm:cxn modelId="{F0F16FE3-9981-4DBE-8163-8F48BC968567}" srcId="{94946B12-EEA3-4CCD-B125-64378A2B90AF}" destId="{E47DE951-864C-4E79-AE9F-7828DE1E06C8}" srcOrd="0" destOrd="0" parTransId="{135058E6-4D22-4FC3-889A-7DFA1F6E9EE0}" sibTransId="{B69241ED-83F7-4C40-8BE4-EC30A145E606}"/>
    <dgm:cxn modelId="{2FC3F7E6-9CF9-4C98-B87A-DD3041DA5DBE}" srcId="{A57143BD-2727-475F-8A21-AB55A5C0A7AA}" destId="{AEA9AC9C-A98E-4B77-841F-FF5013F3EC9C}" srcOrd="0" destOrd="0" parTransId="{2C7F0CF9-AD96-41B7-892A-E0A685175F69}" sibTransId="{4A1A9617-F15E-4DCC-B73C-D6B0DDD12ECE}"/>
    <dgm:cxn modelId="{9D3A3EE8-0061-427A-BFC4-C5D5A0B835A0}" type="presOf" srcId="{8B1AACB4-48DB-4F67-9621-85B52318F82D}" destId="{A6CD7B8B-71E0-4BB4-8BE5-24DE6209D9D8}" srcOrd="0" destOrd="6" presId="urn:microsoft.com/office/officeart/2005/8/layout/hList1"/>
    <dgm:cxn modelId="{025647F2-A981-4DA3-8DA2-E191EFB3B2BE}" srcId="{BAFE59D3-FFA4-4B7B-82F0-3E18243A83E5}" destId="{3C0B37E5-B471-4100-9300-1AFD061BD15B}" srcOrd="4" destOrd="0" parTransId="{B2652615-3134-4E40-AC8F-D7C61A85D330}" sibTransId="{13104C7E-C750-401C-B8AD-8EA1B09CF526}"/>
    <dgm:cxn modelId="{61F194F4-94A8-4992-9295-56640CEA025C}" srcId="{A50ADE48-9039-46E8-B467-2D9D3B2E7F02}" destId="{8B1AACB4-48DB-4F67-9621-85B52318F82D}" srcOrd="6" destOrd="0" parTransId="{45628F3B-6211-4845-B8FC-E2676C73CCD0}" sibTransId="{44CE6FC2-3889-47B1-8A1B-B9BA8A886DD4}"/>
    <dgm:cxn modelId="{EF16CAF7-828E-477B-B226-3CE1B719F5EC}" srcId="{AEA9AC9C-A98E-4B77-841F-FF5013F3EC9C}" destId="{080337AE-90F9-4062-91F5-EC0257DA4E2B}" srcOrd="3" destOrd="0" parTransId="{BB80F9B0-1C02-4CBF-ABBB-DE1AC7E02032}" sibTransId="{9F93199E-0A97-4A49-AC6A-3D3023EB4A0C}"/>
    <dgm:cxn modelId="{595904F8-986F-4B70-99DF-84667BF928E2}" type="presOf" srcId="{3C0B37E5-B471-4100-9300-1AFD061BD15B}" destId="{4F196B1A-AC9E-4D60-AE9B-1790E52EDE53}" srcOrd="0" destOrd="4" presId="urn:microsoft.com/office/officeart/2005/8/layout/hList1"/>
    <dgm:cxn modelId="{D62625F8-60D7-4E18-A607-4B896D0277F6}" type="presOf" srcId="{BAFE59D3-FFA4-4B7B-82F0-3E18243A83E5}" destId="{88249720-7E7B-4F61-A4E5-AF6C478321C8}" srcOrd="0" destOrd="0" presId="urn:microsoft.com/office/officeart/2005/8/layout/hList1"/>
    <dgm:cxn modelId="{F1D472D7-68A4-4BF4-939A-250E4435FB10}" type="presParOf" srcId="{D6EEE365-95CD-4B35-920C-911973FA3980}" destId="{1FF0674C-354C-405B-8C4D-D499077BC0CA}" srcOrd="0" destOrd="0" presId="urn:microsoft.com/office/officeart/2005/8/layout/hList1"/>
    <dgm:cxn modelId="{0BB3EE08-F8F0-4559-B82D-189AF180D44B}" type="presParOf" srcId="{1FF0674C-354C-405B-8C4D-D499077BC0CA}" destId="{9C693499-1087-49C6-A4DB-41FAFB896258}" srcOrd="0" destOrd="0" presId="urn:microsoft.com/office/officeart/2005/8/layout/hList1"/>
    <dgm:cxn modelId="{4FC384B6-2B33-49A5-8C3E-41494AFCA7E7}" type="presParOf" srcId="{1FF0674C-354C-405B-8C4D-D499077BC0CA}" destId="{1C090883-2823-4E68-94AE-299DE8896203}" srcOrd="1" destOrd="0" presId="urn:microsoft.com/office/officeart/2005/8/layout/hList1"/>
    <dgm:cxn modelId="{5847B357-B4EC-49F4-9E1E-440C0551EEF1}" type="presParOf" srcId="{D6EEE365-95CD-4B35-920C-911973FA3980}" destId="{8691D2BC-9053-419F-9F51-63B7D81EB8E7}" srcOrd="1" destOrd="0" presId="urn:microsoft.com/office/officeart/2005/8/layout/hList1"/>
    <dgm:cxn modelId="{05BF8067-FC3C-40F7-B39A-E54C06846A7E}" type="presParOf" srcId="{D6EEE365-95CD-4B35-920C-911973FA3980}" destId="{5828FF99-0737-4FFD-BB07-EB88375E3DCC}" srcOrd="2" destOrd="0" presId="urn:microsoft.com/office/officeart/2005/8/layout/hList1"/>
    <dgm:cxn modelId="{C765CC3C-0F32-4C47-9FB5-5F3A4C6B7809}" type="presParOf" srcId="{5828FF99-0737-4FFD-BB07-EB88375E3DCC}" destId="{0E06AA58-9878-4114-A922-91F6ACFCBD5F}" srcOrd="0" destOrd="0" presId="urn:microsoft.com/office/officeart/2005/8/layout/hList1"/>
    <dgm:cxn modelId="{7A34CC67-2411-49BA-8A74-97610AA705D0}" type="presParOf" srcId="{5828FF99-0737-4FFD-BB07-EB88375E3DCC}" destId="{A6CD7B8B-71E0-4BB4-8BE5-24DE6209D9D8}" srcOrd="1" destOrd="0" presId="urn:microsoft.com/office/officeart/2005/8/layout/hList1"/>
    <dgm:cxn modelId="{F2E2E00C-898C-4C4C-A9DA-26C2856E2C00}" type="presParOf" srcId="{D6EEE365-95CD-4B35-920C-911973FA3980}" destId="{5EE4EA48-A21B-4D59-8CCA-FFBF623477F5}" srcOrd="3" destOrd="0" presId="urn:microsoft.com/office/officeart/2005/8/layout/hList1"/>
    <dgm:cxn modelId="{473D4F93-BDA8-4258-B5EB-C06F81410582}" type="presParOf" srcId="{D6EEE365-95CD-4B35-920C-911973FA3980}" destId="{29E554AE-43C3-495C-A3EB-99470CEC4BEB}" srcOrd="4" destOrd="0" presId="urn:microsoft.com/office/officeart/2005/8/layout/hList1"/>
    <dgm:cxn modelId="{1ED5E8A8-27FC-49EB-9B77-B2956A08F14E}" type="presParOf" srcId="{29E554AE-43C3-495C-A3EB-99470CEC4BEB}" destId="{88249720-7E7B-4F61-A4E5-AF6C478321C8}" srcOrd="0" destOrd="0" presId="urn:microsoft.com/office/officeart/2005/8/layout/hList1"/>
    <dgm:cxn modelId="{D52D4C8E-4615-4CEC-8528-579249EE67AF}" type="presParOf" srcId="{29E554AE-43C3-495C-A3EB-99470CEC4BEB}" destId="{4F196B1A-AC9E-4D60-AE9B-1790E52EDE53}" srcOrd="1" destOrd="0" presId="urn:microsoft.com/office/officeart/2005/8/layout/hList1"/>
    <dgm:cxn modelId="{1734181D-EAB6-4F53-9D22-509C56AA4FD3}" type="presParOf" srcId="{D6EEE365-95CD-4B35-920C-911973FA3980}" destId="{C5319B40-7ADB-479F-837F-EB889EE9BCBE}" srcOrd="5" destOrd="0" presId="urn:microsoft.com/office/officeart/2005/8/layout/hList1"/>
    <dgm:cxn modelId="{1CFC6DE8-3263-4314-9058-55AD2B4F4E79}" type="presParOf" srcId="{D6EEE365-95CD-4B35-920C-911973FA3980}" destId="{10C7620C-2B85-4C66-9ECE-9763487893A7}" srcOrd="6" destOrd="0" presId="urn:microsoft.com/office/officeart/2005/8/layout/hList1"/>
    <dgm:cxn modelId="{7ABA5FB9-1092-470F-BCE2-6DCA8FA075A6}" type="presParOf" srcId="{10C7620C-2B85-4C66-9ECE-9763487893A7}" destId="{F6571DF6-4FBC-43C7-A9E3-9C52837547CA}" srcOrd="0" destOrd="0" presId="urn:microsoft.com/office/officeart/2005/8/layout/hList1"/>
    <dgm:cxn modelId="{B5928821-70D6-4997-BEB4-4AF847A35CC9}" type="presParOf" srcId="{10C7620C-2B85-4C66-9ECE-9763487893A7}" destId="{475E4D17-C0A2-4083-87F7-57D97A4F14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7143BD-2727-475F-8A21-AB55A5C0A7AA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A9AC9C-A98E-4B77-841F-FF5013F3EC9C}">
      <dgm:prSet/>
      <dgm:spPr/>
      <dgm:t>
        <a:bodyPr/>
        <a:lstStyle/>
        <a:p>
          <a:r>
            <a:rPr lang="en-US" b="0" i="0" dirty="0"/>
            <a:t>SPHE:</a:t>
          </a:r>
          <a:endParaRPr lang="en-US" dirty="0"/>
        </a:p>
      </dgm:t>
    </dgm:pt>
    <dgm:pt modelId="{2C7F0CF9-AD96-41B7-892A-E0A685175F69}" type="parTrans" cxnId="{2FC3F7E6-9CF9-4C98-B87A-DD3041DA5DBE}">
      <dgm:prSet/>
      <dgm:spPr/>
      <dgm:t>
        <a:bodyPr/>
        <a:lstStyle/>
        <a:p>
          <a:endParaRPr lang="en-US"/>
        </a:p>
      </dgm:t>
    </dgm:pt>
    <dgm:pt modelId="{4A1A9617-F15E-4DCC-B73C-D6B0DDD12ECE}" type="sibTrans" cxnId="{2FC3F7E6-9CF9-4C98-B87A-DD3041DA5DBE}">
      <dgm:prSet/>
      <dgm:spPr/>
      <dgm:t>
        <a:bodyPr/>
        <a:lstStyle/>
        <a:p>
          <a:endParaRPr lang="en-US"/>
        </a:p>
      </dgm:t>
    </dgm:pt>
    <dgm:pt modelId="{C1747167-0DBC-4160-9395-8FC48E37111D}">
      <dgm:prSet/>
      <dgm:spPr/>
      <dgm:t>
        <a:bodyPr/>
        <a:lstStyle/>
        <a:p>
          <a:pPr>
            <a:buChar char="•"/>
          </a:pPr>
          <a:endParaRPr lang="en-US" dirty="0"/>
        </a:p>
      </dgm:t>
    </dgm:pt>
    <dgm:pt modelId="{0DAE267B-3704-4DE5-85DB-E1CF34AB03FE}" type="parTrans" cxnId="{88FF66D1-9946-40BF-8B08-8C3E3E86C98B}">
      <dgm:prSet/>
      <dgm:spPr/>
      <dgm:t>
        <a:bodyPr/>
        <a:lstStyle/>
        <a:p>
          <a:endParaRPr lang="en-US"/>
        </a:p>
      </dgm:t>
    </dgm:pt>
    <dgm:pt modelId="{6D081844-35A2-4EEE-8A8E-8CEDDA71460F}" type="sibTrans" cxnId="{88FF66D1-9946-40BF-8B08-8C3E3E86C98B}">
      <dgm:prSet/>
      <dgm:spPr/>
      <dgm:t>
        <a:bodyPr/>
        <a:lstStyle/>
        <a:p>
          <a:endParaRPr lang="en-US"/>
        </a:p>
      </dgm:t>
    </dgm:pt>
    <dgm:pt modelId="{A50ADE48-9039-46E8-B467-2D9D3B2E7F02}">
      <dgm:prSet/>
      <dgm:spPr/>
      <dgm:t>
        <a:bodyPr/>
        <a:lstStyle/>
        <a:p>
          <a:r>
            <a:rPr lang="en-US" b="0" i="0" dirty="0"/>
            <a:t>SENIOR Cycle:</a:t>
          </a:r>
          <a:endParaRPr lang="en-US" dirty="0"/>
        </a:p>
      </dgm:t>
    </dgm:pt>
    <dgm:pt modelId="{C264E5AA-BD1F-49C9-B1C8-4BC6A980D526}" type="parTrans" cxnId="{FC6F349F-FF0B-46DA-AE23-7F5FA32EF51A}">
      <dgm:prSet/>
      <dgm:spPr/>
      <dgm:t>
        <a:bodyPr/>
        <a:lstStyle/>
        <a:p>
          <a:endParaRPr lang="en-US"/>
        </a:p>
      </dgm:t>
    </dgm:pt>
    <dgm:pt modelId="{4F79F425-D477-4AAA-963E-3AFE7787AB79}" type="sibTrans" cxnId="{FC6F349F-FF0B-46DA-AE23-7F5FA32EF51A}">
      <dgm:prSet/>
      <dgm:spPr/>
      <dgm:t>
        <a:bodyPr/>
        <a:lstStyle/>
        <a:p>
          <a:endParaRPr lang="en-US"/>
        </a:p>
      </dgm:t>
    </dgm:pt>
    <dgm:pt modelId="{E852C6D0-E9FA-40EB-8F33-1E52621D54BA}">
      <dgm:prSet/>
      <dgm:spPr/>
      <dgm:t>
        <a:bodyPr/>
        <a:lstStyle/>
        <a:p>
          <a:pPr>
            <a:buChar char="•"/>
          </a:pPr>
          <a:endParaRPr lang="en-US" dirty="0"/>
        </a:p>
      </dgm:t>
    </dgm:pt>
    <dgm:pt modelId="{27AD2EFD-D5C6-4689-AF83-AD49A021BB49}" type="parTrans" cxnId="{F56E1C89-7CEF-49CC-9A61-5225D2023960}">
      <dgm:prSet/>
      <dgm:spPr/>
      <dgm:t>
        <a:bodyPr/>
        <a:lstStyle/>
        <a:p>
          <a:endParaRPr lang="en-US"/>
        </a:p>
      </dgm:t>
    </dgm:pt>
    <dgm:pt modelId="{C6A3F31A-5AD1-430B-98D9-0AC04F491BAF}" type="sibTrans" cxnId="{F56E1C89-7CEF-49CC-9A61-5225D2023960}">
      <dgm:prSet/>
      <dgm:spPr/>
      <dgm:t>
        <a:bodyPr/>
        <a:lstStyle/>
        <a:p>
          <a:endParaRPr lang="en-US"/>
        </a:p>
      </dgm:t>
    </dgm:pt>
    <dgm:pt modelId="{BAFE59D3-FFA4-4B7B-82F0-3E18243A83E5}">
      <dgm:prSet/>
      <dgm:spPr/>
      <dgm:t>
        <a:bodyPr/>
        <a:lstStyle/>
        <a:p>
          <a:r>
            <a:rPr lang="en-US" b="0" i="0" dirty="0"/>
            <a:t>RE:</a:t>
          </a:r>
          <a:endParaRPr lang="en-US" dirty="0"/>
        </a:p>
      </dgm:t>
    </dgm:pt>
    <dgm:pt modelId="{73A6FCEB-28EB-4A8E-BC0D-93C503D17C52}" type="parTrans" cxnId="{8DE5BB34-B50C-4582-AE96-2490BA18B4F1}">
      <dgm:prSet/>
      <dgm:spPr/>
      <dgm:t>
        <a:bodyPr/>
        <a:lstStyle/>
        <a:p>
          <a:endParaRPr lang="en-US"/>
        </a:p>
      </dgm:t>
    </dgm:pt>
    <dgm:pt modelId="{904AD5AC-F057-487A-8ABA-25CAE13B8518}" type="sibTrans" cxnId="{8DE5BB34-B50C-4582-AE96-2490BA18B4F1}">
      <dgm:prSet/>
      <dgm:spPr/>
      <dgm:t>
        <a:bodyPr/>
        <a:lstStyle/>
        <a:p>
          <a:endParaRPr lang="en-US"/>
        </a:p>
      </dgm:t>
    </dgm:pt>
    <dgm:pt modelId="{01907D7D-AF2E-459E-9E95-44C5970CF575}">
      <dgm:prSet/>
      <dgm:spPr/>
      <dgm:t>
        <a:bodyPr/>
        <a:lstStyle/>
        <a:p>
          <a:pPr>
            <a:buChar char="•"/>
          </a:pPr>
          <a:endParaRPr lang="en-US" dirty="0"/>
        </a:p>
      </dgm:t>
    </dgm:pt>
    <dgm:pt modelId="{1BFD4094-8A9D-488C-9F6A-E7E2C64B98B7}" type="parTrans" cxnId="{174DAB09-C5FA-4C28-8D9B-3C79AE4A451A}">
      <dgm:prSet/>
      <dgm:spPr/>
      <dgm:t>
        <a:bodyPr/>
        <a:lstStyle/>
        <a:p>
          <a:endParaRPr lang="en-US"/>
        </a:p>
      </dgm:t>
    </dgm:pt>
    <dgm:pt modelId="{6DBFC572-734E-410F-94CA-464D7773D2BE}" type="sibTrans" cxnId="{174DAB09-C5FA-4C28-8D9B-3C79AE4A451A}">
      <dgm:prSet/>
      <dgm:spPr/>
      <dgm:t>
        <a:bodyPr/>
        <a:lstStyle/>
        <a:p>
          <a:endParaRPr lang="en-US"/>
        </a:p>
      </dgm:t>
    </dgm:pt>
    <dgm:pt modelId="{94946B12-EEA3-4CCD-B125-64378A2B90AF}">
      <dgm:prSet/>
      <dgm:spPr/>
      <dgm:t>
        <a:bodyPr/>
        <a:lstStyle/>
        <a:p>
          <a:r>
            <a:rPr lang="en-US" b="0" i="0" dirty="0"/>
            <a:t>SCP:</a:t>
          </a:r>
          <a:endParaRPr lang="en-US" dirty="0"/>
        </a:p>
      </dgm:t>
    </dgm:pt>
    <dgm:pt modelId="{35DACD37-40FC-4C68-A2E6-A3E0EF035386}" type="parTrans" cxnId="{51E3A641-B07B-468B-BE09-00B5C4F6D1CB}">
      <dgm:prSet/>
      <dgm:spPr/>
      <dgm:t>
        <a:bodyPr/>
        <a:lstStyle/>
        <a:p>
          <a:endParaRPr lang="en-US"/>
        </a:p>
      </dgm:t>
    </dgm:pt>
    <dgm:pt modelId="{B4BCD8D5-29EC-440B-8286-BBC9AA92E0C7}" type="sibTrans" cxnId="{51E3A641-B07B-468B-BE09-00B5C4F6D1CB}">
      <dgm:prSet/>
      <dgm:spPr/>
      <dgm:t>
        <a:bodyPr/>
        <a:lstStyle/>
        <a:p>
          <a:endParaRPr lang="en-US"/>
        </a:p>
      </dgm:t>
    </dgm:pt>
    <dgm:pt modelId="{E47DE951-864C-4E79-AE9F-7828DE1E06C8}">
      <dgm:prSet/>
      <dgm:spPr/>
      <dgm:t>
        <a:bodyPr/>
        <a:lstStyle/>
        <a:p>
          <a:endParaRPr lang="en-US" dirty="0"/>
        </a:p>
      </dgm:t>
    </dgm:pt>
    <dgm:pt modelId="{135058E6-4D22-4FC3-889A-7DFA1F6E9EE0}" type="parTrans" cxnId="{F0F16FE3-9981-4DBE-8163-8F48BC968567}">
      <dgm:prSet/>
      <dgm:spPr/>
      <dgm:t>
        <a:bodyPr/>
        <a:lstStyle/>
        <a:p>
          <a:endParaRPr lang="en-US"/>
        </a:p>
      </dgm:t>
    </dgm:pt>
    <dgm:pt modelId="{B69241ED-83F7-4C40-8BE4-EC30A145E606}" type="sibTrans" cxnId="{F0F16FE3-9981-4DBE-8163-8F48BC968567}">
      <dgm:prSet/>
      <dgm:spPr/>
      <dgm:t>
        <a:bodyPr/>
        <a:lstStyle/>
        <a:p>
          <a:endParaRPr lang="en-US"/>
        </a:p>
      </dgm:t>
    </dgm:pt>
    <dgm:pt modelId="{CA9221FB-F9A2-4F11-8A34-CA242A1876F1}">
      <dgm:prSet/>
      <dgm:spPr/>
      <dgm:t>
        <a:bodyPr/>
        <a:lstStyle/>
        <a:p>
          <a:pPr>
            <a:buChar char="•"/>
          </a:pPr>
          <a:r>
            <a:rPr lang="en-US" b="0" i="0" dirty="0"/>
            <a:t>Class Contract to ensure safe environment </a:t>
          </a:r>
          <a:endParaRPr lang="en-US" dirty="0"/>
        </a:p>
      </dgm:t>
    </dgm:pt>
    <dgm:pt modelId="{17BD7FBA-5B25-447A-A385-215B075E237E}" type="parTrans" cxnId="{8DB52BBD-D716-43A5-84ED-543F83BB4822}">
      <dgm:prSet/>
      <dgm:spPr/>
      <dgm:t>
        <a:bodyPr/>
        <a:lstStyle/>
        <a:p>
          <a:endParaRPr lang="en-GB"/>
        </a:p>
      </dgm:t>
    </dgm:pt>
    <dgm:pt modelId="{0D8A8B5D-9D15-4DDE-B114-45158587E695}" type="sibTrans" cxnId="{8DB52BBD-D716-43A5-84ED-543F83BB4822}">
      <dgm:prSet/>
      <dgm:spPr/>
      <dgm:t>
        <a:bodyPr/>
        <a:lstStyle/>
        <a:p>
          <a:endParaRPr lang="en-GB"/>
        </a:p>
      </dgm:t>
    </dgm:pt>
    <dgm:pt modelId="{AB91B04A-9E15-47A4-83E1-5A3E471B2DFD}">
      <dgm:prSet/>
      <dgm:spPr/>
      <dgm:t>
        <a:bodyPr/>
        <a:lstStyle/>
        <a:p>
          <a:pPr>
            <a:buChar char="•"/>
          </a:pPr>
          <a:r>
            <a:rPr lang="en-US" b="0" i="0" dirty="0"/>
            <a:t>Friends Youth Program for first years </a:t>
          </a:r>
          <a:endParaRPr lang="en-US" dirty="0"/>
        </a:p>
      </dgm:t>
    </dgm:pt>
    <dgm:pt modelId="{8164AE37-2E35-4E28-A191-5843B03A2A31}" type="parTrans" cxnId="{3939DCA5-F281-466B-AAD6-E088A9D2148B}">
      <dgm:prSet/>
      <dgm:spPr/>
      <dgm:t>
        <a:bodyPr/>
        <a:lstStyle/>
        <a:p>
          <a:endParaRPr lang="en-GB"/>
        </a:p>
      </dgm:t>
    </dgm:pt>
    <dgm:pt modelId="{9BF989D3-3CAB-4135-8BFC-9C4DED7D0CFA}" type="sibTrans" cxnId="{3939DCA5-F281-466B-AAD6-E088A9D2148B}">
      <dgm:prSet/>
      <dgm:spPr/>
      <dgm:t>
        <a:bodyPr/>
        <a:lstStyle/>
        <a:p>
          <a:endParaRPr lang="en-GB"/>
        </a:p>
      </dgm:t>
    </dgm:pt>
    <dgm:pt modelId="{ED1AEE08-82EC-4FD9-875D-DA80B3A805B7}">
      <dgm:prSet/>
      <dgm:spPr/>
      <dgm:t>
        <a:bodyPr/>
        <a:lstStyle/>
        <a:p>
          <a:pPr>
            <a:buChar char="•"/>
          </a:pPr>
          <a:r>
            <a:rPr lang="en-US" b="0" i="0" dirty="0"/>
            <a:t>Anti bullying/ Cyber Safety modules for first second and third years (Lockers, My Selfie and the wider world, Up2us Anti Bullying Kit resources used here)</a:t>
          </a:r>
          <a:endParaRPr lang="en-US" dirty="0"/>
        </a:p>
      </dgm:t>
    </dgm:pt>
    <dgm:pt modelId="{DA78B88C-51C9-4075-A3BF-16E324B90CDF}" type="parTrans" cxnId="{8C6E59DD-902A-4503-942A-BF4843F175E0}">
      <dgm:prSet/>
      <dgm:spPr/>
      <dgm:t>
        <a:bodyPr/>
        <a:lstStyle/>
        <a:p>
          <a:endParaRPr lang="en-GB"/>
        </a:p>
      </dgm:t>
    </dgm:pt>
    <dgm:pt modelId="{6F196006-173E-4060-A1D1-8644A4EF426F}" type="sibTrans" cxnId="{8C6E59DD-902A-4503-942A-BF4843F175E0}">
      <dgm:prSet/>
      <dgm:spPr/>
      <dgm:t>
        <a:bodyPr/>
        <a:lstStyle/>
        <a:p>
          <a:endParaRPr lang="en-GB"/>
        </a:p>
      </dgm:t>
    </dgm:pt>
    <dgm:pt modelId="{40372DD6-F7F0-4F21-B0AD-6E1222F07EB6}">
      <dgm:prSet/>
      <dgm:spPr/>
      <dgm:t>
        <a:bodyPr/>
        <a:lstStyle/>
        <a:p>
          <a:pPr>
            <a:buChar char="•"/>
          </a:pPr>
          <a:r>
            <a:rPr lang="en-US" b="0" i="0" dirty="0"/>
            <a:t>Intercultural education in the post primary school resource also used in SPHE. </a:t>
          </a:r>
          <a:endParaRPr lang="en-US" dirty="0"/>
        </a:p>
      </dgm:t>
    </dgm:pt>
    <dgm:pt modelId="{1F4A83B2-86BF-444E-8084-84D2104CD544}" type="parTrans" cxnId="{4584C1D3-78D0-4C9D-A4CA-3AC55CC16B5F}">
      <dgm:prSet/>
      <dgm:spPr/>
      <dgm:t>
        <a:bodyPr/>
        <a:lstStyle/>
        <a:p>
          <a:endParaRPr lang="en-GB"/>
        </a:p>
      </dgm:t>
    </dgm:pt>
    <dgm:pt modelId="{2121E004-D941-4F39-A175-5E049A3ABF8C}" type="sibTrans" cxnId="{4584C1D3-78D0-4C9D-A4CA-3AC55CC16B5F}">
      <dgm:prSet/>
      <dgm:spPr/>
      <dgm:t>
        <a:bodyPr/>
        <a:lstStyle/>
        <a:p>
          <a:endParaRPr lang="en-GB"/>
        </a:p>
      </dgm:t>
    </dgm:pt>
    <dgm:pt modelId="{9716511E-DE98-4370-8EEE-5E631BB253F2}">
      <dgm:prSet/>
      <dgm:spPr/>
      <dgm:t>
        <a:bodyPr/>
        <a:lstStyle/>
        <a:p>
          <a:pPr>
            <a:buChar char="•"/>
          </a:pPr>
          <a:r>
            <a:rPr lang="en-US" b="0" i="0" dirty="0"/>
            <a:t>TY well-being class/ ways to well-being program</a:t>
          </a:r>
          <a:endParaRPr lang="en-US" dirty="0"/>
        </a:p>
      </dgm:t>
    </dgm:pt>
    <dgm:pt modelId="{A83A2731-0077-45EB-9426-BAA90F29FBD2}" type="parTrans" cxnId="{73E842A9-73A9-4EB3-BCF8-3A5E64182442}">
      <dgm:prSet/>
      <dgm:spPr/>
      <dgm:t>
        <a:bodyPr/>
        <a:lstStyle/>
        <a:p>
          <a:endParaRPr lang="en-GB"/>
        </a:p>
      </dgm:t>
    </dgm:pt>
    <dgm:pt modelId="{79BD8F75-A78D-4C08-849A-B0314CC84FD8}" type="sibTrans" cxnId="{73E842A9-73A9-4EB3-BCF8-3A5E64182442}">
      <dgm:prSet/>
      <dgm:spPr/>
      <dgm:t>
        <a:bodyPr/>
        <a:lstStyle/>
        <a:p>
          <a:endParaRPr lang="en-GB"/>
        </a:p>
      </dgm:t>
    </dgm:pt>
    <dgm:pt modelId="{09FA4FA3-A030-4D1E-B497-EC3E6A99AE47}">
      <dgm:prSet/>
      <dgm:spPr/>
      <dgm:t>
        <a:bodyPr/>
        <a:lstStyle/>
        <a:p>
          <a:pPr>
            <a:buChar char="•"/>
          </a:pPr>
          <a:r>
            <a:rPr lang="en-US" b="0" i="0" dirty="0"/>
            <a:t>5th/6th well-being covered in guidance class to include RSE</a:t>
          </a:r>
          <a:endParaRPr lang="en-US" dirty="0"/>
        </a:p>
      </dgm:t>
    </dgm:pt>
    <dgm:pt modelId="{433187BD-4444-4A98-A008-048B14D1F51E}" type="parTrans" cxnId="{D965B6B1-6B82-47A1-978F-6FEA62374D94}">
      <dgm:prSet/>
      <dgm:spPr/>
      <dgm:t>
        <a:bodyPr/>
        <a:lstStyle/>
        <a:p>
          <a:endParaRPr lang="en-GB"/>
        </a:p>
      </dgm:t>
    </dgm:pt>
    <dgm:pt modelId="{C8221275-CBCF-47D4-B6E4-C41F285EFF00}" type="sibTrans" cxnId="{D965B6B1-6B82-47A1-978F-6FEA62374D94}">
      <dgm:prSet/>
      <dgm:spPr/>
      <dgm:t>
        <a:bodyPr/>
        <a:lstStyle/>
        <a:p>
          <a:endParaRPr lang="en-GB"/>
        </a:p>
      </dgm:t>
    </dgm:pt>
    <dgm:pt modelId="{9E99D1F0-FE2A-4961-927F-8A21359680AF}">
      <dgm:prSet/>
      <dgm:spPr/>
      <dgm:t>
        <a:bodyPr/>
        <a:lstStyle/>
        <a:p>
          <a:pPr>
            <a:buChar char="•"/>
          </a:pPr>
          <a:r>
            <a:rPr lang="en-US" b="0" i="0" dirty="0"/>
            <a:t>It’s your Well-being resource book also used</a:t>
          </a:r>
          <a:endParaRPr lang="en-US" dirty="0"/>
        </a:p>
      </dgm:t>
    </dgm:pt>
    <dgm:pt modelId="{1E443241-3231-4694-B65B-0E63C6458976}" type="parTrans" cxnId="{2F83C5FF-28C3-4CDB-8867-DB24E4C0BC87}">
      <dgm:prSet/>
      <dgm:spPr/>
      <dgm:t>
        <a:bodyPr/>
        <a:lstStyle/>
        <a:p>
          <a:endParaRPr lang="en-GB"/>
        </a:p>
      </dgm:t>
    </dgm:pt>
    <dgm:pt modelId="{C010E791-9910-43CD-81EC-D64BAE839CA9}" type="sibTrans" cxnId="{2F83C5FF-28C3-4CDB-8867-DB24E4C0BC87}">
      <dgm:prSet/>
      <dgm:spPr/>
      <dgm:t>
        <a:bodyPr/>
        <a:lstStyle/>
        <a:p>
          <a:endParaRPr lang="en-GB"/>
        </a:p>
      </dgm:t>
    </dgm:pt>
    <dgm:pt modelId="{468DF20B-A4B4-4D54-A076-0E27B9205F46}">
      <dgm:prSet/>
      <dgm:spPr/>
      <dgm:t>
        <a:bodyPr/>
        <a:lstStyle/>
        <a:p>
          <a:pPr>
            <a:buChar char="•"/>
          </a:pPr>
          <a:r>
            <a:rPr lang="en-US" b="0" i="0" dirty="0"/>
            <a:t>Respect, community and worldwide religions </a:t>
          </a:r>
          <a:endParaRPr lang="en-US" dirty="0"/>
        </a:p>
      </dgm:t>
    </dgm:pt>
    <dgm:pt modelId="{FB0BA9E1-2E4F-448B-940C-4072AAA5EF5C}" type="parTrans" cxnId="{920C5ABD-0DBA-413F-9138-A4D01100CE9B}">
      <dgm:prSet/>
      <dgm:spPr/>
      <dgm:t>
        <a:bodyPr/>
        <a:lstStyle/>
        <a:p>
          <a:endParaRPr lang="en-GB"/>
        </a:p>
      </dgm:t>
    </dgm:pt>
    <dgm:pt modelId="{C1F0132B-FF13-4C4A-B855-5A87C68E5EE5}" type="sibTrans" cxnId="{920C5ABD-0DBA-413F-9138-A4D01100CE9B}">
      <dgm:prSet/>
      <dgm:spPr/>
      <dgm:t>
        <a:bodyPr/>
        <a:lstStyle/>
        <a:p>
          <a:endParaRPr lang="en-GB"/>
        </a:p>
      </dgm:t>
    </dgm:pt>
    <dgm:pt modelId="{14CE08FD-3602-4C6B-AA2B-9EB750C19DFD}">
      <dgm:prSet/>
      <dgm:spPr/>
      <dgm:t>
        <a:bodyPr/>
        <a:lstStyle/>
        <a:p>
          <a:r>
            <a:rPr lang="en-US" b="0" i="0" dirty="0"/>
            <a:t>Working things out</a:t>
          </a:r>
          <a:endParaRPr lang="en-US" dirty="0"/>
        </a:p>
      </dgm:t>
    </dgm:pt>
    <dgm:pt modelId="{95D762A7-5FDB-4C60-85A8-1D3661913BB0}" type="parTrans" cxnId="{5F0A9A82-7EA1-4117-B2D9-2CBD3F05C125}">
      <dgm:prSet/>
      <dgm:spPr/>
      <dgm:t>
        <a:bodyPr/>
        <a:lstStyle/>
        <a:p>
          <a:endParaRPr lang="en-GB"/>
        </a:p>
      </dgm:t>
    </dgm:pt>
    <dgm:pt modelId="{8927620A-115E-4F60-8BA0-C2FDB2746374}" type="sibTrans" cxnId="{5F0A9A82-7EA1-4117-B2D9-2CBD3F05C125}">
      <dgm:prSet/>
      <dgm:spPr/>
      <dgm:t>
        <a:bodyPr/>
        <a:lstStyle/>
        <a:p>
          <a:endParaRPr lang="en-GB"/>
        </a:p>
      </dgm:t>
    </dgm:pt>
    <dgm:pt modelId="{228B6724-C3BD-4DB0-9541-E828169B4D1A}">
      <dgm:prSet/>
      <dgm:spPr/>
      <dgm:t>
        <a:bodyPr/>
        <a:lstStyle/>
        <a:p>
          <a:r>
            <a:rPr lang="en-US" b="0" i="0" dirty="0"/>
            <a:t>Decider life skills program </a:t>
          </a:r>
          <a:br>
            <a:rPr lang="en-US" b="0" i="0" dirty="0"/>
          </a:br>
          <a:endParaRPr lang="en-US" dirty="0"/>
        </a:p>
      </dgm:t>
    </dgm:pt>
    <dgm:pt modelId="{172933FF-752C-4B2F-9D62-678689F66C2B}" type="parTrans" cxnId="{7001820C-C8BE-4719-96F0-1FB6C694E17A}">
      <dgm:prSet/>
      <dgm:spPr/>
      <dgm:t>
        <a:bodyPr/>
        <a:lstStyle/>
        <a:p>
          <a:endParaRPr lang="en-GB"/>
        </a:p>
      </dgm:t>
    </dgm:pt>
    <dgm:pt modelId="{4F1FFEB8-F786-4B18-80D8-CB4E410418E7}" type="sibTrans" cxnId="{7001820C-C8BE-4719-96F0-1FB6C694E17A}">
      <dgm:prSet/>
      <dgm:spPr/>
      <dgm:t>
        <a:bodyPr/>
        <a:lstStyle/>
        <a:p>
          <a:endParaRPr lang="en-GB"/>
        </a:p>
      </dgm:t>
    </dgm:pt>
    <dgm:pt modelId="{FFCDEACB-86CA-4E57-901B-E1D7C5477C0D}">
      <dgm:prSet/>
      <dgm:spPr/>
      <dgm:t>
        <a:bodyPr/>
        <a:lstStyle/>
        <a:p>
          <a:pPr>
            <a:buChar char="•"/>
          </a:pPr>
          <a:r>
            <a:rPr lang="en-US" dirty="0"/>
            <a:t>SSTC</a:t>
          </a:r>
        </a:p>
      </dgm:t>
    </dgm:pt>
    <dgm:pt modelId="{0D8D540D-42DA-4DA4-B224-F6B3D6AB8355}" type="parTrans" cxnId="{75CB061D-4A08-4BDD-ACED-D92B20B5838E}">
      <dgm:prSet/>
      <dgm:spPr/>
    </dgm:pt>
    <dgm:pt modelId="{C0C79CB4-EDA6-463E-8A3D-95FB845574A4}" type="sibTrans" cxnId="{75CB061D-4A08-4BDD-ACED-D92B20B5838E}">
      <dgm:prSet/>
      <dgm:spPr/>
    </dgm:pt>
    <dgm:pt modelId="{078AF569-0FD6-4DA8-9813-9FB307163665}">
      <dgm:prSet/>
      <dgm:spPr/>
      <dgm:t>
        <a:bodyPr/>
        <a:lstStyle/>
        <a:p>
          <a:r>
            <a:rPr lang="en-US" dirty="0"/>
            <a:t>Request for Supports - Weekly Meeting</a:t>
          </a:r>
          <a:endParaRPr lang="en-GB" dirty="0"/>
        </a:p>
      </dgm:t>
    </dgm:pt>
    <dgm:pt modelId="{A23EE633-64B9-4AE0-A252-2998A0010525}" type="parTrans" cxnId="{73DC5F76-AB1C-4396-AE6A-CA3176000DC4}">
      <dgm:prSet/>
      <dgm:spPr/>
    </dgm:pt>
    <dgm:pt modelId="{1761FCDC-8137-4F6A-8562-4C207EABF463}" type="sibTrans" cxnId="{73DC5F76-AB1C-4396-AE6A-CA3176000DC4}">
      <dgm:prSet/>
      <dgm:spPr/>
    </dgm:pt>
    <dgm:pt modelId="{D5616BB1-6CAF-40A2-92D3-963EAC8EA0CA}">
      <dgm:prSet/>
      <dgm:spPr/>
      <dgm:t>
        <a:bodyPr/>
        <a:lstStyle/>
        <a:p>
          <a:r>
            <a:rPr lang="en-US" dirty="0"/>
            <a:t>NEPS System Level Support</a:t>
          </a:r>
        </a:p>
      </dgm:t>
    </dgm:pt>
    <dgm:pt modelId="{0532F92D-DD39-4F91-8659-5E13E3F64A8A}" type="parTrans" cxnId="{7A9A0288-A1E6-443D-93C3-A5494E6B4070}">
      <dgm:prSet/>
      <dgm:spPr/>
      <dgm:t>
        <a:bodyPr/>
        <a:lstStyle/>
        <a:p>
          <a:endParaRPr lang="en-GB"/>
        </a:p>
      </dgm:t>
    </dgm:pt>
    <dgm:pt modelId="{14C9FC16-7CC9-4E57-8B62-5356BFF41BE4}" type="sibTrans" cxnId="{7A9A0288-A1E6-443D-93C3-A5494E6B4070}">
      <dgm:prSet/>
      <dgm:spPr/>
      <dgm:t>
        <a:bodyPr/>
        <a:lstStyle/>
        <a:p>
          <a:endParaRPr lang="en-GB"/>
        </a:p>
      </dgm:t>
    </dgm:pt>
    <dgm:pt modelId="{2CD81940-622B-4CA3-A13A-E58C92F4E831}">
      <dgm:prSet/>
      <dgm:spPr/>
      <dgm:t>
        <a:bodyPr/>
        <a:lstStyle/>
        <a:p>
          <a:r>
            <a:rPr lang="en-US" dirty="0"/>
            <a:t>TUSLA – Family Support</a:t>
          </a:r>
        </a:p>
      </dgm:t>
    </dgm:pt>
    <dgm:pt modelId="{46AB87A1-6F82-4556-B25A-63C7EF83C12C}" type="parTrans" cxnId="{845F752C-8E7E-41E3-9025-77FB18CA525B}">
      <dgm:prSet/>
      <dgm:spPr/>
      <dgm:t>
        <a:bodyPr/>
        <a:lstStyle/>
        <a:p>
          <a:endParaRPr lang="en-GB"/>
        </a:p>
      </dgm:t>
    </dgm:pt>
    <dgm:pt modelId="{B964718D-A5AF-4524-847E-0E63E6DE973E}" type="sibTrans" cxnId="{845F752C-8E7E-41E3-9025-77FB18CA525B}">
      <dgm:prSet/>
      <dgm:spPr/>
      <dgm:t>
        <a:bodyPr/>
        <a:lstStyle/>
        <a:p>
          <a:endParaRPr lang="en-GB"/>
        </a:p>
      </dgm:t>
    </dgm:pt>
    <dgm:pt modelId="{A22317E2-B32E-404F-AD38-55388C385D1E}">
      <dgm:prSet/>
      <dgm:spPr/>
      <dgm:t>
        <a:bodyPr/>
        <a:lstStyle/>
        <a:p>
          <a:r>
            <a:rPr lang="en-US" dirty="0"/>
            <a:t>Parenting Positively Program</a:t>
          </a:r>
          <a:br>
            <a:rPr lang="en-US" dirty="0"/>
          </a:br>
          <a:endParaRPr lang="en-US" dirty="0"/>
        </a:p>
      </dgm:t>
    </dgm:pt>
    <dgm:pt modelId="{3E12E571-9A46-40AC-BB62-214DC9F95C8B}" type="parTrans" cxnId="{386BFAA0-5533-4F81-BD46-DC6BB2824656}">
      <dgm:prSet/>
      <dgm:spPr/>
      <dgm:t>
        <a:bodyPr/>
        <a:lstStyle/>
        <a:p>
          <a:endParaRPr lang="en-GB"/>
        </a:p>
      </dgm:t>
    </dgm:pt>
    <dgm:pt modelId="{0C93CF7A-3B0F-41CE-A66F-1D0410CABE2D}" type="sibTrans" cxnId="{386BFAA0-5533-4F81-BD46-DC6BB2824656}">
      <dgm:prSet/>
      <dgm:spPr/>
      <dgm:t>
        <a:bodyPr/>
        <a:lstStyle/>
        <a:p>
          <a:endParaRPr lang="en-GB"/>
        </a:p>
      </dgm:t>
    </dgm:pt>
    <dgm:pt modelId="{4ACF8B36-AC94-40C4-B566-EC33B5D1BC25}">
      <dgm:prSet phldr="0"/>
      <dgm:spPr/>
      <dgm:t>
        <a:bodyPr/>
        <a:lstStyle/>
        <a:p>
          <a:pPr rtl="0"/>
          <a:r>
            <a:rPr lang="en-US" b="0" i="0" dirty="0">
              <a:latin typeface="Trebuchet MS" panose="020B0603020202020204"/>
            </a:rPr>
            <a:t>DCU FUSE Anti Bullying programme</a:t>
          </a:r>
        </a:p>
      </dgm:t>
    </dgm:pt>
    <dgm:pt modelId="{30484F2E-1CAC-4876-AFAA-44DBB682AAA3}" type="parTrans" cxnId="{E31FD241-A1DC-45AF-AB6C-24AFDBC5E9C4}">
      <dgm:prSet/>
      <dgm:spPr/>
    </dgm:pt>
    <dgm:pt modelId="{E1A63D13-4D12-4072-9B8A-41F213F4CCE1}" type="sibTrans" cxnId="{E31FD241-A1DC-45AF-AB6C-24AFDBC5E9C4}">
      <dgm:prSet/>
      <dgm:spPr/>
    </dgm:pt>
    <dgm:pt modelId="{D6EEE365-95CD-4B35-920C-911973FA3980}" type="pres">
      <dgm:prSet presAssocID="{A57143BD-2727-475F-8A21-AB55A5C0A7AA}" presName="Name0" presStyleCnt="0">
        <dgm:presLayoutVars>
          <dgm:dir/>
          <dgm:animLvl val="lvl"/>
          <dgm:resizeHandles val="exact"/>
        </dgm:presLayoutVars>
      </dgm:prSet>
      <dgm:spPr/>
    </dgm:pt>
    <dgm:pt modelId="{1FF0674C-354C-405B-8C4D-D499077BC0CA}" type="pres">
      <dgm:prSet presAssocID="{AEA9AC9C-A98E-4B77-841F-FF5013F3EC9C}" presName="composite" presStyleCnt="0"/>
      <dgm:spPr/>
    </dgm:pt>
    <dgm:pt modelId="{9C693499-1087-49C6-A4DB-41FAFB896258}" type="pres">
      <dgm:prSet presAssocID="{AEA9AC9C-A98E-4B77-841F-FF5013F3EC9C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1C090883-2823-4E68-94AE-299DE8896203}" type="pres">
      <dgm:prSet presAssocID="{AEA9AC9C-A98E-4B77-841F-FF5013F3EC9C}" presName="desTx" presStyleLbl="alignAccFollowNode1" presStyleIdx="0" presStyleCnt="5">
        <dgm:presLayoutVars>
          <dgm:bulletEnabled val="1"/>
        </dgm:presLayoutVars>
      </dgm:prSet>
      <dgm:spPr/>
    </dgm:pt>
    <dgm:pt modelId="{8691D2BC-9053-419F-9F51-63B7D81EB8E7}" type="pres">
      <dgm:prSet presAssocID="{4A1A9617-F15E-4DCC-B73C-D6B0DDD12ECE}" presName="space" presStyleCnt="0"/>
      <dgm:spPr/>
    </dgm:pt>
    <dgm:pt modelId="{5828FF99-0737-4FFD-BB07-EB88375E3DCC}" type="pres">
      <dgm:prSet presAssocID="{A50ADE48-9039-46E8-B467-2D9D3B2E7F02}" presName="composite" presStyleCnt="0"/>
      <dgm:spPr/>
    </dgm:pt>
    <dgm:pt modelId="{0E06AA58-9878-4114-A922-91F6ACFCBD5F}" type="pres">
      <dgm:prSet presAssocID="{A50ADE48-9039-46E8-B467-2D9D3B2E7F02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A6CD7B8B-71E0-4BB4-8BE5-24DE6209D9D8}" type="pres">
      <dgm:prSet presAssocID="{A50ADE48-9039-46E8-B467-2D9D3B2E7F02}" presName="desTx" presStyleLbl="alignAccFollowNode1" presStyleIdx="1" presStyleCnt="5">
        <dgm:presLayoutVars>
          <dgm:bulletEnabled val="1"/>
        </dgm:presLayoutVars>
      </dgm:prSet>
      <dgm:spPr/>
    </dgm:pt>
    <dgm:pt modelId="{5EE4EA48-A21B-4D59-8CCA-FFBF623477F5}" type="pres">
      <dgm:prSet presAssocID="{4F79F425-D477-4AAA-963E-3AFE7787AB79}" presName="space" presStyleCnt="0"/>
      <dgm:spPr/>
    </dgm:pt>
    <dgm:pt modelId="{29E554AE-43C3-495C-A3EB-99470CEC4BEB}" type="pres">
      <dgm:prSet presAssocID="{BAFE59D3-FFA4-4B7B-82F0-3E18243A83E5}" presName="composite" presStyleCnt="0"/>
      <dgm:spPr/>
    </dgm:pt>
    <dgm:pt modelId="{88249720-7E7B-4F61-A4E5-AF6C478321C8}" type="pres">
      <dgm:prSet presAssocID="{BAFE59D3-FFA4-4B7B-82F0-3E18243A83E5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4F196B1A-AC9E-4D60-AE9B-1790E52EDE53}" type="pres">
      <dgm:prSet presAssocID="{BAFE59D3-FFA4-4B7B-82F0-3E18243A83E5}" presName="desTx" presStyleLbl="alignAccFollowNode1" presStyleIdx="2" presStyleCnt="5">
        <dgm:presLayoutVars>
          <dgm:bulletEnabled val="1"/>
        </dgm:presLayoutVars>
      </dgm:prSet>
      <dgm:spPr/>
    </dgm:pt>
    <dgm:pt modelId="{C5319B40-7ADB-479F-837F-EB889EE9BCBE}" type="pres">
      <dgm:prSet presAssocID="{904AD5AC-F057-487A-8ABA-25CAE13B8518}" presName="space" presStyleCnt="0"/>
      <dgm:spPr/>
    </dgm:pt>
    <dgm:pt modelId="{1C52948D-4DD1-48F0-A4AE-9F2F6FC7EB5A}" type="pres">
      <dgm:prSet presAssocID="{FFCDEACB-86CA-4E57-901B-E1D7C5477C0D}" presName="composite" presStyleCnt="0"/>
      <dgm:spPr/>
    </dgm:pt>
    <dgm:pt modelId="{EC405FF4-4E9B-4FF4-BE5B-2141100CFD00}" type="pres">
      <dgm:prSet presAssocID="{FFCDEACB-86CA-4E57-901B-E1D7C5477C0D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7452019E-A950-4A47-A214-7FBA993EFE28}" type="pres">
      <dgm:prSet presAssocID="{FFCDEACB-86CA-4E57-901B-E1D7C5477C0D}" presName="desTx" presStyleLbl="alignAccFollowNode1" presStyleIdx="3" presStyleCnt="5">
        <dgm:presLayoutVars>
          <dgm:bulletEnabled val="1"/>
        </dgm:presLayoutVars>
      </dgm:prSet>
      <dgm:spPr/>
    </dgm:pt>
    <dgm:pt modelId="{F19859DE-319B-4EF4-B0CD-179050733362}" type="pres">
      <dgm:prSet presAssocID="{C0C79CB4-EDA6-463E-8A3D-95FB845574A4}" presName="space" presStyleCnt="0"/>
      <dgm:spPr/>
    </dgm:pt>
    <dgm:pt modelId="{10C7620C-2B85-4C66-9ECE-9763487893A7}" type="pres">
      <dgm:prSet presAssocID="{94946B12-EEA3-4CCD-B125-64378A2B90AF}" presName="composite" presStyleCnt="0"/>
      <dgm:spPr/>
    </dgm:pt>
    <dgm:pt modelId="{F6571DF6-4FBC-43C7-A9E3-9C52837547CA}" type="pres">
      <dgm:prSet presAssocID="{94946B12-EEA3-4CCD-B125-64378A2B90AF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475E4D17-C0A2-4083-87F7-57D97A4F1417}" type="pres">
      <dgm:prSet presAssocID="{94946B12-EEA3-4CCD-B125-64378A2B90AF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DF5DD900-5CB1-4BFD-ABA7-38153DD6F609}" type="presOf" srcId="{E852C6D0-E9FA-40EB-8F33-1E52621D54BA}" destId="{A6CD7B8B-71E0-4BB4-8BE5-24DE6209D9D8}" srcOrd="0" destOrd="0" presId="urn:microsoft.com/office/officeart/2005/8/layout/hList1"/>
    <dgm:cxn modelId="{DA761002-05DF-4B31-AC01-69242BE34217}" type="presOf" srcId="{4ACF8B36-AC94-40C4-B566-EC33B5D1BC25}" destId="{1C090883-2823-4E68-94AE-299DE8896203}" srcOrd="0" destOrd="3" presId="urn:microsoft.com/office/officeart/2005/8/layout/hList1"/>
    <dgm:cxn modelId="{174DAB09-C5FA-4C28-8D9B-3C79AE4A451A}" srcId="{BAFE59D3-FFA4-4B7B-82F0-3E18243A83E5}" destId="{01907D7D-AF2E-459E-9E95-44C5970CF575}" srcOrd="0" destOrd="0" parTransId="{1BFD4094-8A9D-488C-9F6A-E7E2C64B98B7}" sibTransId="{6DBFC572-734E-410F-94CA-464D7773D2BE}"/>
    <dgm:cxn modelId="{7001820C-C8BE-4719-96F0-1FB6C694E17A}" srcId="{94946B12-EEA3-4CCD-B125-64378A2B90AF}" destId="{228B6724-C3BD-4DB0-9541-E828169B4D1A}" srcOrd="2" destOrd="0" parTransId="{172933FF-752C-4B2F-9D62-678689F66C2B}" sibTransId="{4F1FFEB8-F786-4B18-80D8-CB4E410418E7}"/>
    <dgm:cxn modelId="{CE493E18-DCF0-4635-A02F-C3BF8F596992}" type="presOf" srcId="{9E99D1F0-FE2A-4961-927F-8A21359680AF}" destId="{A6CD7B8B-71E0-4BB4-8BE5-24DE6209D9D8}" srcOrd="0" destOrd="3" presId="urn:microsoft.com/office/officeart/2005/8/layout/hList1"/>
    <dgm:cxn modelId="{CDEB9419-09F6-4230-A697-D5BEE7EAAC87}" type="presOf" srcId="{09FA4FA3-A030-4D1E-B497-EC3E6A99AE47}" destId="{A6CD7B8B-71E0-4BB4-8BE5-24DE6209D9D8}" srcOrd="0" destOrd="2" presId="urn:microsoft.com/office/officeart/2005/8/layout/hList1"/>
    <dgm:cxn modelId="{75CB061D-4A08-4BDD-ACED-D92B20B5838E}" srcId="{A57143BD-2727-475F-8A21-AB55A5C0A7AA}" destId="{FFCDEACB-86CA-4E57-901B-E1D7C5477C0D}" srcOrd="3" destOrd="0" parTransId="{0D8D540D-42DA-4DA4-B224-F6B3D6AB8355}" sibTransId="{C0C79CB4-EDA6-463E-8A3D-95FB845574A4}"/>
    <dgm:cxn modelId="{85990E1E-DFE6-4F9B-A3BD-39524E980566}" type="presOf" srcId="{40372DD6-F7F0-4F21-B0AD-6E1222F07EB6}" destId="{1C090883-2823-4E68-94AE-299DE8896203}" srcOrd="0" destOrd="5" presId="urn:microsoft.com/office/officeart/2005/8/layout/hList1"/>
    <dgm:cxn modelId="{C488B422-2044-4156-BEA8-EB61E5029798}" type="presOf" srcId="{CA9221FB-F9A2-4F11-8A34-CA242A1876F1}" destId="{1C090883-2823-4E68-94AE-299DE8896203}" srcOrd="0" destOrd="1" presId="urn:microsoft.com/office/officeart/2005/8/layout/hList1"/>
    <dgm:cxn modelId="{845F752C-8E7E-41E3-9025-77FB18CA525B}" srcId="{FFCDEACB-86CA-4E57-901B-E1D7C5477C0D}" destId="{2CD81940-622B-4CA3-A13A-E58C92F4E831}" srcOrd="2" destOrd="0" parTransId="{46AB87A1-6F82-4556-B25A-63C7EF83C12C}" sibTransId="{B964718D-A5AF-4524-847E-0E63E6DE973E}"/>
    <dgm:cxn modelId="{8DE5BB34-B50C-4582-AE96-2490BA18B4F1}" srcId="{A57143BD-2727-475F-8A21-AB55A5C0A7AA}" destId="{BAFE59D3-FFA4-4B7B-82F0-3E18243A83E5}" srcOrd="2" destOrd="0" parTransId="{73A6FCEB-28EB-4A8E-BC0D-93C503D17C52}" sibTransId="{904AD5AC-F057-487A-8ABA-25CAE13B8518}"/>
    <dgm:cxn modelId="{CAA14C5B-2EF6-4F1E-B7F6-6124296D8E7A}" type="presOf" srcId="{C1747167-0DBC-4160-9395-8FC48E37111D}" destId="{1C090883-2823-4E68-94AE-299DE8896203}" srcOrd="0" destOrd="0" presId="urn:microsoft.com/office/officeart/2005/8/layout/hList1"/>
    <dgm:cxn modelId="{44F7E55D-BB2C-4DBA-BA15-D820550AE18A}" type="presOf" srcId="{A57143BD-2727-475F-8A21-AB55A5C0A7AA}" destId="{D6EEE365-95CD-4B35-920C-911973FA3980}" srcOrd="0" destOrd="0" presId="urn:microsoft.com/office/officeart/2005/8/layout/hList1"/>
    <dgm:cxn modelId="{51E3A641-B07B-468B-BE09-00B5C4F6D1CB}" srcId="{A57143BD-2727-475F-8A21-AB55A5C0A7AA}" destId="{94946B12-EEA3-4CCD-B125-64378A2B90AF}" srcOrd="4" destOrd="0" parTransId="{35DACD37-40FC-4C68-A2E6-A3E0EF035386}" sibTransId="{B4BCD8D5-29EC-440B-8286-BBC9AA92E0C7}"/>
    <dgm:cxn modelId="{E31FD241-A1DC-45AF-AB6C-24AFDBC5E9C4}" srcId="{AEA9AC9C-A98E-4B77-841F-FF5013F3EC9C}" destId="{4ACF8B36-AC94-40C4-B566-EC33B5D1BC25}" srcOrd="3" destOrd="0" parTransId="{30484F2E-1CAC-4876-AFAA-44DBB682AAA3}" sibTransId="{E1A63D13-4D12-4072-9B8A-41F213F4CCE1}"/>
    <dgm:cxn modelId="{033C9975-3BDA-443F-A72F-448AC6627D6F}" type="presOf" srcId="{A50ADE48-9039-46E8-B467-2D9D3B2E7F02}" destId="{0E06AA58-9878-4114-A922-91F6ACFCBD5F}" srcOrd="0" destOrd="0" presId="urn:microsoft.com/office/officeart/2005/8/layout/hList1"/>
    <dgm:cxn modelId="{73DC5F76-AB1C-4396-AE6A-CA3176000DC4}" srcId="{FFCDEACB-86CA-4E57-901B-E1D7C5477C0D}" destId="{078AF569-0FD6-4DA8-9813-9FB307163665}" srcOrd="0" destOrd="0" parTransId="{A23EE633-64B9-4AE0-A252-2998A0010525}" sibTransId="{1761FCDC-8137-4F6A-8562-4C207EABF463}"/>
    <dgm:cxn modelId="{5C6E037B-F43E-476A-AEBE-038C2BF3D3F3}" type="presOf" srcId="{E47DE951-864C-4E79-AE9F-7828DE1E06C8}" destId="{475E4D17-C0A2-4083-87F7-57D97A4F1417}" srcOrd="0" destOrd="0" presId="urn:microsoft.com/office/officeart/2005/8/layout/hList1"/>
    <dgm:cxn modelId="{097BFB7C-14FA-49F2-B362-277DCB150B62}" type="presOf" srcId="{94946B12-EEA3-4CCD-B125-64378A2B90AF}" destId="{F6571DF6-4FBC-43C7-A9E3-9C52837547CA}" srcOrd="0" destOrd="0" presId="urn:microsoft.com/office/officeart/2005/8/layout/hList1"/>
    <dgm:cxn modelId="{5F0A9A82-7EA1-4117-B2D9-2CBD3F05C125}" srcId="{94946B12-EEA3-4CCD-B125-64378A2B90AF}" destId="{14CE08FD-3602-4C6B-AA2B-9EB750C19DFD}" srcOrd="1" destOrd="0" parTransId="{95D762A7-5FDB-4C60-85A8-1D3661913BB0}" sibTransId="{8927620A-115E-4F60-8BA0-C2FDB2746374}"/>
    <dgm:cxn modelId="{07FD0684-B6CB-40EA-ADFB-291C8B2D24BA}" type="presOf" srcId="{468DF20B-A4B4-4D54-A076-0E27B9205F46}" destId="{4F196B1A-AC9E-4D60-AE9B-1790E52EDE53}" srcOrd="0" destOrd="1" presId="urn:microsoft.com/office/officeart/2005/8/layout/hList1"/>
    <dgm:cxn modelId="{7A9A0288-A1E6-443D-93C3-A5494E6B4070}" srcId="{FFCDEACB-86CA-4E57-901B-E1D7C5477C0D}" destId="{D5616BB1-6CAF-40A2-92D3-963EAC8EA0CA}" srcOrd="1" destOrd="0" parTransId="{0532F92D-DD39-4F91-8659-5E13E3F64A8A}" sibTransId="{14C9FC16-7CC9-4E57-8B62-5356BFF41BE4}"/>
    <dgm:cxn modelId="{F56E1C89-7CEF-49CC-9A61-5225D2023960}" srcId="{A50ADE48-9039-46E8-B467-2D9D3B2E7F02}" destId="{E852C6D0-E9FA-40EB-8F33-1E52621D54BA}" srcOrd="0" destOrd="0" parTransId="{27AD2EFD-D5C6-4689-AF83-AD49A021BB49}" sibTransId="{C6A3F31A-5AD1-430B-98D9-0AC04F491BAF}"/>
    <dgm:cxn modelId="{C5478D8D-1B8B-424C-BCFD-8EFD5D979E0E}" type="presOf" srcId="{FFCDEACB-86CA-4E57-901B-E1D7C5477C0D}" destId="{EC405FF4-4E9B-4FF4-BE5B-2141100CFD00}" srcOrd="0" destOrd="0" presId="urn:microsoft.com/office/officeart/2005/8/layout/hList1"/>
    <dgm:cxn modelId="{9DCCCC9B-689E-44AF-86E6-9118C1508854}" type="presOf" srcId="{9716511E-DE98-4370-8EEE-5E631BB253F2}" destId="{A6CD7B8B-71E0-4BB4-8BE5-24DE6209D9D8}" srcOrd="0" destOrd="1" presId="urn:microsoft.com/office/officeart/2005/8/layout/hList1"/>
    <dgm:cxn modelId="{FC6F349F-FF0B-46DA-AE23-7F5FA32EF51A}" srcId="{A57143BD-2727-475F-8A21-AB55A5C0A7AA}" destId="{A50ADE48-9039-46E8-B467-2D9D3B2E7F02}" srcOrd="1" destOrd="0" parTransId="{C264E5AA-BD1F-49C9-B1C8-4BC6A980D526}" sibTransId="{4F79F425-D477-4AAA-963E-3AFE7787AB79}"/>
    <dgm:cxn modelId="{0EE6B39F-2D24-498E-9998-4F4CB3A60D62}" type="presOf" srcId="{BAFE59D3-FFA4-4B7B-82F0-3E18243A83E5}" destId="{88249720-7E7B-4F61-A4E5-AF6C478321C8}" srcOrd="0" destOrd="0" presId="urn:microsoft.com/office/officeart/2005/8/layout/hList1"/>
    <dgm:cxn modelId="{386BFAA0-5533-4F81-BD46-DC6BB2824656}" srcId="{FFCDEACB-86CA-4E57-901B-E1D7C5477C0D}" destId="{A22317E2-B32E-404F-AD38-55388C385D1E}" srcOrd="3" destOrd="0" parTransId="{3E12E571-9A46-40AC-BB62-214DC9F95C8B}" sibTransId="{0C93CF7A-3B0F-41CE-A66F-1D0410CABE2D}"/>
    <dgm:cxn modelId="{87E3C4A5-4D48-4311-B563-8A2A594F2C10}" type="presOf" srcId="{2CD81940-622B-4CA3-A13A-E58C92F4E831}" destId="{7452019E-A950-4A47-A214-7FBA993EFE28}" srcOrd="0" destOrd="2" presId="urn:microsoft.com/office/officeart/2005/8/layout/hList1"/>
    <dgm:cxn modelId="{3939DCA5-F281-466B-AAD6-E088A9D2148B}" srcId="{AEA9AC9C-A98E-4B77-841F-FF5013F3EC9C}" destId="{AB91B04A-9E15-47A4-83E1-5A3E471B2DFD}" srcOrd="2" destOrd="0" parTransId="{8164AE37-2E35-4E28-A191-5843B03A2A31}" sibTransId="{9BF989D3-3CAB-4135-8BFC-9C4DED7D0CFA}"/>
    <dgm:cxn modelId="{73E842A9-73A9-4EB3-BCF8-3A5E64182442}" srcId="{A50ADE48-9039-46E8-B467-2D9D3B2E7F02}" destId="{9716511E-DE98-4370-8EEE-5E631BB253F2}" srcOrd="1" destOrd="0" parTransId="{A83A2731-0077-45EB-9426-BAA90F29FBD2}" sibTransId="{79BD8F75-A78D-4C08-849A-B0314CC84FD8}"/>
    <dgm:cxn modelId="{37CF8DAC-C010-4B4C-B002-65C1ADBFA6F2}" type="presOf" srcId="{ED1AEE08-82EC-4FD9-875D-DA80B3A805B7}" destId="{1C090883-2823-4E68-94AE-299DE8896203}" srcOrd="0" destOrd="4" presId="urn:microsoft.com/office/officeart/2005/8/layout/hList1"/>
    <dgm:cxn modelId="{D965B6B1-6B82-47A1-978F-6FEA62374D94}" srcId="{A50ADE48-9039-46E8-B467-2D9D3B2E7F02}" destId="{09FA4FA3-A030-4D1E-B497-EC3E6A99AE47}" srcOrd="2" destOrd="0" parTransId="{433187BD-4444-4A98-A008-048B14D1F51E}" sibTransId="{C8221275-CBCF-47D4-B6E4-C41F285EFF00}"/>
    <dgm:cxn modelId="{4EA4A0B8-5EF1-4379-99FF-72BCC574C1D6}" type="presOf" srcId="{AB91B04A-9E15-47A4-83E1-5A3E471B2DFD}" destId="{1C090883-2823-4E68-94AE-299DE8896203}" srcOrd="0" destOrd="2" presId="urn:microsoft.com/office/officeart/2005/8/layout/hList1"/>
    <dgm:cxn modelId="{43AACCBC-B116-4A45-9E89-934350B591EE}" type="presOf" srcId="{078AF569-0FD6-4DA8-9813-9FB307163665}" destId="{7452019E-A950-4A47-A214-7FBA993EFE28}" srcOrd="0" destOrd="0" presId="urn:microsoft.com/office/officeart/2005/8/layout/hList1"/>
    <dgm:cxn modelId="{8DB52BBD-D716-43A5-84ED-543F83BB4822}" srcId="{AEA9AC9C-A98E-4B77-841F-FF5013F3EC9C}" destId="{CA9221FB-F9A2-4F11-8A34-CA242A1876F1}" srcOrd="1" destOrd="0" parTransId="{17BD7FBA-5B25-447A-A385-215B075E237E}" sibTransId="{0D8A8B5D-9D15-4DDE-B114-45158587E695}"/>
    <dgm:cxn modelId="{920C5ABD-0DBA-413F-9138-A4D01100CE9B}" srcId="{BAFE59D3-FFA4-4B7B-82F0-3E18243A83E5}" destId="{468DF20B-A4B4-4D54-A076-0E27B9205F46}" srcOrd="1" destOrd="0" parTransId="{FB0BA9E1-2E4F-448B-940C-4072AAA5EF5C}" sibTransId="{C1F0132B-FF13-4C4A-B855-5A87C68E5EE5}"/>
    <dgm:cxn modelId="{5C0845C5-821D-4119-8582-588408D56581}" type="presOf" srcId="{01907D7D-AF2E-459E-9E95-44C5970CF575}" destId="{4F196B1A-AC9E-4D60-AE9B-1790E52EDE53}" srcOrd="0" destOrd="0" presId="urn:microsoft.com/office/officeart/2005/8/layout/hList1"/>
    <dgm:cxn modelId="{88FF66D1-9946-40BF-8B08-8C3E3E86C98B}" srcId="{AEA9AC9C-A98E-4B77-841F-FF5013F3EC9C}" destId="{C1747167-0DBC-4160-9395-8FC48E37111D}" srcOrd="0" destOrd="0" parTransId="{0DAE267B-3704-4DE5-85DB-E1CF34AB03FE}" sibTransId="{6D081844-35A2-4EEE-8A8E-8CEDDA71460F}"/>
    <dgm:cxn modelId="{4584C1D3-78D0-4C9D-A4CA-3AC55CC16B5F}" srcId="{AEA9AC9C-A98E-4B77-841F-FF5013F3EC9C}" destId="{40372DD6-F7F0-4F21-B0AD-6E1222F07EB6}" srcOrd="5" destOrd="0" parTransId="{1F4A83B2-86BF-444E-8084-84D2104CD544}" sibTransId="{2121E004-D941-4F39-A175-5E049A3ABF8C}"/>
    <dgm:cxn modelId="{0B877EDB-F7F4-43A7-9E6B-BBBE66683D2D}" type="presOf" srcId="{D5616BB1-6CAF-40A2-92D3-963EAC8EA0CA}" destId="{7452019E-A950-4A47-A214-7FBA993EFE28}" srcOrd="0" destOrd="1" presId="urn:microsoft.com/office/officeart/2005/8/layout/hList1"/>
    <dgm:cxn modelId="{8C6E59DD-902A-4503-942A-BF4843F175E0}" srcId="{AEA9AC9C-A98E-4B77-841F-FF5013F3EC9C}" destId="{ED1AEE08-82EC-4FD9-875D-DA80B3A805B7}" srcOrd="4" destOrd="0" parTransId="{DA78B88C-51C9-4075-A3BF-16E324B90CDF}" sibTransId="{6F196006-173E-4060-A1D1-8644A4EF426F}"/>
    <dgm:cxn modelId="{F0F16FE3-9981-4DBE-8163-8F48BC968567}" srcId="{94946B12-EEA3-4CCD-B125-64378A2B90AF}" destId="{E47DE951-864C-4E79-AE9F-7828DE1E06C8}" srcOrd="0" destOrd="0" parTransId="{135058E6-4D22-4FC3-889A-7DFA1F6E9EE0}" sibTransId="{B69241ED-83F7-4C40-8BE4-EC30A145E606}"/>
    <dgm:cxn modelId="{2FC3F7E6-9CF9-4C98-B87A-DD3041DA5DBE}" srcId="{A57143BD-2727-475F-8A21-AB55A5C0A7AA}" destId="{AEA9AC9C-A98E-4B77-841F-FF5013F3EC9C}" srcOrd="0" destOrd="0" parTransId="{2C7F0CF9-AD96-41B7-892A-E0A685175F69}" sibTransId="{4A1A9617-F15E-4DCC-B73C-D6B0DDD12ECE}"/>
    <dgm:cxn modelId="{10A03DE7-418B-4AC2-A82C-5DF838287A5F}" type="presOf" srcId="{228B6724-C3BD-4DB0-9541-E828169B4D1A}" destId="{475E4D17-C0A2-4083-87F7-57D97A4F1417}" srcOrd="0" destOrd="2" presId="urn:microsoft.com/office/officeart/2005/8/layout/hList1"/>
    <dgm:cxn modelId="{4A4AEEF6-0039-4C2B-ABE9-8185F3236234}" type="presOf" srcId="{AEA9AC9C-A98E-4B77-841F-FF5013F3EC9C}" destId="{9C693499-1087-49C6-A4DB-41FAFB896258}" srcOrd="0" destOrd="0" presId="urn:microsoft.com/office/officeart/2005/8/layout/hList1"/>
    <dgm:cxn modelId="{4A34ACF9-CBA6-47DF-98A9-BFC10EFF7F8C}" type="presOf" srcId="{A22317E2-B32E-404F-AD38-55388C385D1E}" destId="{7452019E-A950-4A47-A214-7FBA993EFE28}" srcOrd="0" destOrd="3" presId="urn:microsoft.com/office/officeart/2005/8/layout/hList1"/>
    <dgm:cxn modelId="{E90D5DFC-E3A1-4D1F-8544-304ABC6685C8}" type="presOf" srcId="{14CE08FD-3602-4C6B-AA2B-9EB750C19DFD}" destId="{475E4D17-C0A2-4083-87F7-57D97A4F1417}" srcOrd="0" destOrd="1" presId="urn:microsoft.com/office/officeart/2005/8/layout/hList1"/>
    <dgm:cxn modelId="{2F83C5FF-28C3-4CDB-8867-DB24E4C0BC87}" srcId="{A50ADE48-9039-46E8-B467-2D9D3B2E7F02}" destId="{9E99D1F0-FE2A-4961-927F-8A21359680AF}" srcOrd="3" destOrd="0" parTransId="{1E443241-3231-4694-B65B-0E63C6458976}" sibTransId="{C010E791-9910-43CD-81EC-D64BAE839CA9}"/>
    <dgm:cxn modelId="{D1EF199C-4131-4F8C-A037-1516DC7D25F4}" type="presParOf" srcId="{D6EEE365-95CD-4B35-920C-911973FA3980}" destId="{1FF0674C-354C-405B-8C4D-D499077BC0CA}" srcOrd="0" destOrd="0" presId="urn:microsoft.com/office/officeart/2005/8/layout/hList1"/>
    <dgm:cxn modelId="{FB800CA1-A042-4089-A01E-2374CD4011EA}" type="presParOf" srcId="{1FF0674C-354C-405B-8C4D-D499077BC0CA}" destId="{9C693499-1087-49C6-A4DB-41FAFB896258}" srcOrd="0" destOrd="0" presId="urn:microsoft.com/office/officeart/2005/8/layout/hList1"/>
    <dgm:cxn modelId="{C192374A-2BF7-4A6E-91F1-8AE42E4D86C9}" type="presParOf" srcId="{1FF0674C-354C-405B-8C4D-D499077BC0CA}" destId="{1C090883-2823-4E68-94AE-299DE8896203}" srcOrd="1" destOrd="0" presId="urn:microsoft.com/office/officeart/2005/8/layout/hList1"/>
    <dgm:cxn modelId="{F19CBACA-03E1-48C3-BA86-9601A6FB066E}" type="presParOf" srcId="{D6EEE365-95CD-4B35-920C-911973FA3980}" destId="{8691D2BC-9053-419F-9F51-63B7D81EB8E7}" srcOrd="1" destOrd="0" presId="urn:microsoft.com/office/officeart/2005/8/layout/hList1"/>
    <dgm:cxn modelId="{1F3FA347-5D18-433E-A056-37042B498F56}" type="presParOf" srcId="{D6EEE365-95CD-4B35-920C-911973FA3980}" destId="{5828FF99-0737-4FFD-BB07-EB88375E3DCC}" srcOrd="2" destOrd="0" presId="urn:microsoft.com/office/officeart/2005/8/layout/hList1"/>
    <dgm:cxn modelId="{037EBDF1-8F63-4BDD-A144-7131051D1697}" type="presParOf" srcId="{5828FF99-0737-4FFD-BB07-EB88375E3DCC}" destId="{0E06AA58-9878-4114-A922-91F6ACFCBD5F}" srcOrd="0" destOrd="0" presId="urn:microsoft.com/office/officeart/2005/8/layout/hList1"/>
    <dgm:cxn modelId="{C752F90D-3B70-4B79-9F4A-C2B01FC775A2}" type="presParOf" srcId="{5828FF99-0737-4FFD-BB07-EB88375E3DCC}" destId="{A6CD7B8B-71E0-4BB4-8BE5-24DE6209D9D8}" srcOrd="1" destOrd="0" presId="urn:microsoft.com/office/officeart/2005/8/layout/hList1"/>
    <dgm:cxn modelId="{8CDFB15B-DC2D-46DD-97A7-366F5DBC0378}" type="presParOf" srcId="{D6EEE365-95CD-4B35-920C-911973FA3980}" destId="{5EE4EA48-A21B-4D59-8CCA-FFBF623477F5}" srcOrd="3" destOrd="0" presId="urn:microsoft.com/office/officeart/2005/8/layout/hList1"/>
    <dgm:cxn modelId="{1D07EFDF-EEA8-4C8B-B54A-C27955A04742}" type="presParOf" srcId="{D6EEE365-95CD-4B35-920C-911973FA3980}" destId="{29E554AE-43C3-495C-A3EB-99470CEC4BEB}" srcOrd="4" destOrd="0" presId="urn:microsoft.com/office/officeart/2005/8/layout/hList1"/>
    <dgm:cxn modelId="{D43634AD-98BB-406A-A9C2-8A00AAB90677}" type="presParOf" srcId="{29E554AE-43C3-495C-A3EB-99470CEC4BEB}" destId="{88249720-7E7B-4F61-A4E5-AF6C478321C8}" srcOrd="0" destOrd="0" presId="urn:microsoft.com/office/officeart/2005/8/layout/hList1"/>
    <dgm:cxn modelId="{B455141C-23F5-415B-A624-0933B597E547}" type="presParOf" srcId="{29E554AE-43C3-495C-A3EB-99470CEC4BEB}" destId="{4F196B1A-AC9E-4D60-AE9B-1790E52EDE53}" srcOrd="1" destOrd="0" presId="urn:microsoft.com/office/officeart/2005/8/layout/hList1"/>
    <dgm:cxn modelId="{3230838A-EE8D-494C-B85C-5B4F72FF7ACF}" type="presParOf" srcId="{D6EEE365-95CD-4B35-920C-911973FA3980}" destId="{C5319B40-7ADB-479F-837F-EB889EE9BCBE}" srcOrd="5" destOrd="0" presId="urn:microsoft.com/office/officeart/2005/8/layout/hList1"/>
    <dgm:cxn modelId="{887E13D9-8075-49D7-9C2B-F4C751EDE3F8}" type="presParOf" srcId="{D6EEE365-95CD-4B35-920C-911973FA3980}" destId="{1C52948D-4DD1-48F0-A4AE-9F2F6FC7EB5A}" srcOrd="6" destOrd="0" presId="urn:microsoft.com/office/officeart/2005/8/layout/hList1"/>
    <dgm:cxn modelId="{B97E3F4C-6AFC-41C9-8A01-AEEC72DBC144}" type="presParOf" srcId="{1C52948D-4DD1-48F0-A4AE-9F2F6FC7EB5A}" destId="{EC405FF4-4E9B-4FF4-BE5B-2141100CFD00}" srcOrd="0" destOrd="0" presId="urn:microsoft.com/office/officeart/2005/8/layout/hList1"/>
    <dgm:cxn modelId="{7490A4C8-0F32-484D-A337-97854F93AEA2}" type="presParOf" srcId="{1C52948D-4DD1-48F0-A4AE-9F2F6FC7EB5A}" destId="{7452019E-A950-4A47-A214-7FBA993EFE28}" srcOrd="1" destOrd="0" presId="urn:microsoft.com/office/officeart/2005/8/layout/hList1"/>
    <dgm:cxn modelId="{EC94E990-0BBD-475E-83FA-285362DEFB95}" type="presParOf" srcId="{D6EEE365-95CD-4B35-920C-911973FA3980}" destId="{F19859DE-319B-4EF4-B0CD-179050733362}" srcOrd="7" destOrd="0" presId="urn:microsoft.com/office/officeart/2005/8/layout/hList1"/>
    <dgm:cxn modelId="{1963B7AA-CA71-4E2F-8810-E1BFACFD4130}" type="presParOf" srcId="{D6EEE365-95CD-4B35-920C-911973FA3980}" destId="{10C7620C-2B85-4C66-9ECE-9763487893A7}" srcOrd="8" destOrd="0" presId="urn:microsoft.com/office/officeart/2005/8/layout/hList1"/>
    <dgm:cxn modelId="{D9D928DE-75AF-4E2A-AAB9-4C74571D5226}" type="presParOf" srcId="{10C7620C-2B85-4C66-9ECE-9763487893A7}" destId="{F6571DF6-4FBC-43C7-A9E3-9C52837547CA}" srcOrd="0" destOrd="0" presId="urn:microsoft.com/office/officeart/2005/8/layout/hList1"/>
    <dgm:cxn modelId="{290CB708-B3BF-42CC-A27E-72E3C6AE83C1}" type="presParOf" srcId="{10C7620C-2B85-4C66-9ECE-9763487893A7}" destId="{475E4D17-C0A2-4083-87F7-57D97A4F14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7143BD-2727-475F-8A21-AB55A5C0A7AA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A9AC9C-A98E-4B77-841F-FF5013F3EC9C}">
      <dgm:prSet/>
      <dgm:spPr/>
      <dgm:t>
        <a:bodyPr/>
        <a:lstStyle/>
        <a:p>
          <a:r>
            <a:rPr lang="en-US" b="0" i="0" dirty="0"/>
            <a:t>Guidance</a:t>
          </a:r>
          <a:endParaRPr lang="en-US" dirty="0"/>
        </a:p>
      </dgm:t>
    </dgm:pt>
    <dgm:pt modelId="{2C7F0CF9-AD96-41B7-892A-E0A685175F69}" type="parTrans" cxnId="{2FC3F7E6-9CF9-4C98-B87A-DD3041DA5DBE}">
      <dgm:prSet/>
      <dgm:spPr/>
      <dgm:t>
        <a:bodyPr/>
        <a:lstStyle/>
        <a:p>
          <a:endParaRPr lang="en-US"/>
        </a:p>
      </dgm:t>
    </dgm:pt>
    <dgm:pt modelId="{4A1A9617-F15E-4DCC-B73C-D6B0DDD12ECE}" type="sibTrans" cxnId="{2FC3F7E6-9CF9-4C98-B87A-DD3041DA5DBE}">
      <dgm:prSet/>
      <dgm:spPr/>
      <dgm:t>
        <a:bodyPr/>
        <a:lstStyle/>
        <a:p>
          <a:endParaRPr lang="en-US"/>
        </a:p>
      </dgm:t>
    </dgm:pt>
    <dgm:pt modelId="{C1747167-0DBC-4160-9395-8FC48E37111D}">
      <dgm:prSet/>
      <dgm:spPr/>
      <dgm:t>
        <a:bodyPr/>
        <a:lstStyle/>
        <a:p>
          <a:endParaRPr lang="en-US" dirty="0"/>
        </a:p>
      </dgm:t>
    </dgm:pt>
    <dgm:pt modelId="{0DAE267B-3704-4DE5-85DB-E1CF34AB03FE}" type="parTrans" cxnId="{88FF66D1-9946-40BF-8B08-8C3E3E86C98B}">
      <dgm:prSet/>
      <dgm:spPr/>
      <dgm:t>
        <a:bodyPr/>
        <a:lstStyle/>
        <a:p>
          <a:endParaRPr lang="en-US"/>
        </a:p>
      </dgm:t>
    </dgm:pt>
    <dgm:pt modelId="{6D081844-35A2-4EEE-8A8E-8CEDDA71460F}" type="sibTrans" cxnId="{88FF66D1-9946-40BF-8B08-8C3E3E86C98B}">
      <dgm:prSet/>
      <dgm:spPr/>
      <dgm:t>
        <a:bodyPr/>
        <a:lstStyle/>
        <a:p>
          <a:endParaRPr lang="en-US"/>
        </a:p>
      </dgm:t>
    </dgm:pt>
    <dgm:pt modelId="{A50ADE48-9039-46E8-B467-2D9D3B2E7F02}">
      <dgm:prSet/>
      <dgm:spPr/>
      <dgm:t>
        <a:bodyPr/>
        <a:lstStyle/>
        <a:p>
          <a:r>
            <a:rPr lang="en-US" dirty="0" err="1"/>
            <a:t>Tys</a:t>
          </a:r>
          <a:r>
            <a:rPr lang="en-US" dirty="0"/>
            <a:t>/ First Years</a:t>
          </a:r>
        </a:p>
      </dgm:t>
    </dgm:pt>
    <dgm:pt modelId="{C264E5AA-BD1F-49C9-B1C8-4BC6A980D526}" type="parTrans" cxnId="{FC6F349F-FF0B-46DA-AE23-7F5FA32EF51A}">
      <dgm:prSet/>
      <dgm:spPr/>
      <dgm:t>
        <a:bodyPr/>
        <a:lstStyle/>
        <a:p>
          <a:endParaRPr lang="en-US"/>
        </a:p>
      </dgm:t>
    </dgm:pt>
    <dgm:pt modelId="{4F79F425-D477-4AAA-963E-3AFE7787AB79}" type="sibTrans" cxnId="{FC6F349F-FF0B-46DA-AE23-7F5FA32EF51A}">
      <dgm:prSet/>
      <dgm:spPr/>
      <dgm:t>
        <a:bodyPr/>
        <a:lstStyle/>
        <a:p>
          <a:endParaRPr lang="en-US"/>
        </a:p>
      </dgm:t>
    </dgm:pt>
    <dgm:pt modelId="{E852C6D0-E9FA-40EB-8F33-1E52621D54BA}">
      <dgm:prSet/>
      <dgm:spPr/>
      <dgm:t>
        <a:bodyPr/>
        <a:lstStyle/>
        <a:p>
          <a:endParaRPr lang="en-US" dirty="0"/>
        </a:p>
      </dgm:t>
    </dgm:pt>
    <dgm:pt modelId="{27AD2EFD-D5C6-4689-AF83-AD49A021BB49}" type="parTrans" cxnId="{F56E1C89-7CEF-49CC-9A61-5225D2023960}">
      <dgm:prSet/>
      <dgm:spPr/>
      <dgm:t>
        <a:bodyPr/>
        <a:lstStyle/>
        <a:p>
          <a:endParaRPr lang="en-US"/>
        </a:p>
      </dgm:t>
    </dgm:pt>
    <dgm:pt modelId="{C6A3F31A-5AD1-430B-98D9-0AC04F491BAF}" type="sibTrans" cxnId="{F56E1C89-7CEF-49CC-9A61-5225D2023960}">
      <dgm:prSet/>
      <dgm:spPr/>
      <dgm:t>
        <a:bodyPr/>
        <a:lstStyle/>
        <a:p>
          <a:endParaRPr lang="en-US"/>
        </a:p>
      </dgm:t>
    </dgm:pt>
    <dgm:pt modelId="{BAFE59D3-FFA4-4B7B-82F0-3E18243A83E5}">
      <dgm:prSet/>
      <dgm:spPr/>
      <dgm:t>
        <a:bodyPr/>
        <a:lstStyle/>
        <a:p>
          <a:r>
            <a:rPr lang="en-US" dirty="0"/>
            <a:t>Staff:</a:t>
          </a:r>
        </a:p>
      </dgm:t>
    </dgm:pt>
    <dgm:pt modelId="{73A6FCEB-28EB-4A8E-BC0D-93C503D17C52}" type="parTrans" cxnId="{8DE5BB34-B50C-4582-AE96-2490BA18B4F1}">
      <dgm:prSet/>
      <dgm:spPr/>
      <dgm:t>
        <a:bodyPr/>
        <a:lstStyle/>
        <a:p>
          <a:endParaRPr lang="en-US"/>
        </a:p>
      </dgm:t>
    </dgm:pt>
    <dgm:pt modelId="{904AD5AC-F057-487A-8ABA-25CAE13B8518}" type="sibTrans" cxnId="{8DE5BB34-B50C-4582-AE96-2490BA18B4F1}">
      <dgm:prSet/>
      <dgm:spPr/>
      <dgm:t>
        <a:bodyPr/>
        <a:lstStyle/>
        <a:p>
          <a:endParaRPr lang="en-US"/>
        </a:p>
      </dgm:t>
    </dgm:pt>
    <dgm:pt modelId="{01907D7D-AF2E-459E-9E95-44C5970CF575}">
      <dgm:prSet/>
      <dgm:spPr/>
      <dgm:t>
        <a:bodyPr/>
        <a:lstStyle/>
        <a:p>
          <a:r>
            <a:rPr lang="en-US" dirty="0"/>
            <a:t>C</a:t>
          </a:r>
          <a:r>
            <a:rPr lang="en-US" b="0" i="0" dirty="0"/>
            <a:t>heck and connect with students </a:t>
          </a:r>
          <a:endParaRPr lang="en-US" dirty="0"/>
        </a:p>
      </dgm:t>
    </dgm:pt>
    <dgm:pt modelId="{1BFD4094-8A9D-488C-9F6A-E7E2C64B98B7}" type="parTrans" cxnId="{174DAB09-C5FA-4C28-8D9B-3C79AE4A451A}">
      <dgm:prSet/>
      <dgm:spPr/>
      <dgm:t>
        <a:bodyPr/>
        <a:lstStyle/>
        <a:p>
          <a:endParaRPr lang="en-US"/>
        </a:p>
      </dgm:t>
    </dgm:pt>
    <dgm:pt modelId="{6DBFC572-734E-410F-94CA-464D7773D2BE}" type="sibTrans" cxnId="{174DAB09-C5FA-4C28-8D9B-3C79AE4A451A}">
      <dgm:prSet/>
      <dgm:spPr/>
      <dgm:t>
        <a:bodyPr/>
        <a:lstStyle/>
        <a:p>
          <a:endParaRPr lang="en-US"/>
        </a:p>
      </dgm:t>
    </dgm:pt>
    <dgm:pt modelId="{1D427F19-C428-4A4D-B6D2-A7D18CDB6EC7}">
      <dgm:prSet/>
      <dgm:spPr/>
      <dgm:t>
        <a:bodyPr/>
        <a:lstStyle/>
        <a:p>
          <a:r>
            <a:rPr lang="en-US" b="0" i="0" dirty="0"/>
            <a:t>Reach + </a:t>
          </a:r>
          <a:r>
            <a:rPr lang="en-US" b="0" i="0" dirty="0" err="1"/>
            <a:t>Programme</a:t>
          </a:r>
          <a:r>
            <a:rPr lang="en-US" b="0" i="0" dirty="0"/>
            <a:t> and personal development </a:t>
          </a:r>
          <a:endParaRPr lang="en-US" dirty="0"/>
        </a:p>
      </dgm:t>
    </dgm:pt>
    <dgm:pt modelId="{69BC43D1-2486-4F5C-A8DC-6E360926F1A0}" type="parTrans" cxnId="{1A19E2B9-F153-4156-A4B5-71D2F61BE11B}">
      <dgm:prSet/>
      <dgm:spPr/>
      <dgm:t>
        <a:bodyPr/>
        <a:lstStyle/>
        <a:p>
          <a:endParaRPr lang="en-GB"/>
        </a:p>
      </dgm:t>
    </dgm:pt>
    <dgm:pt modelId="{DEA9C1A6-32B6-4271-B2E1-1B0BE182C260}" type="sibTrans" cxnId="{1A19E2B9-F153-4156-A4B5-71D2F61BE11B}">
      <dgm:prSet/>
      <dgm:spPr/>
      <dgm:t>
        <a:bodyPr/>
        <a:lstStyle/>
        <a:p>
          <a:endParaRPr lang="en-GB"/>
        </a:p>
      </dgm:t>
    </dgm:pt>
    <dgm:pt modelId="{9F1DC5F3-C579-4FB8-AED9-BFD8735FCC69}">
      <dgm:prSet/>
      <dgm:spPr/>
      <dgm:t>
        <a:bodyPr/>
        <a:lstStyle/>
        <a:p>
          <a:r>
            <a:rPr lang="en-US" b="0" i="0" dirty="0"/>
            <a:t>FUSE – DCU Anti-Bullying </a:t>
          </a:r>
          <a:r>
            <a:rPr lang="en-US" b="0" i="0" dirty="0" err="1"/>
            <a:t>Programme</a:t>
          </a:r>
          <a:r>
            <a:rPr lang="en-US" b="0" i="0" dirty="0"/>
            <a:t> </a:t>
          </a:r>
          <a:br>
            <a:rPr lang="en-US" b="0" i="0" dirty="0"/>
          </a:br>
          <a:endParaRPr lang="en-US" dirty="0"/>
        </a:p>
      </dgm:t>
    </dgm:pt>
    <dgm:pt modelId="{9C22EDB3-E59A-43A1-950F-85956E003511}" type="parTrans" cxnId="{A2BEA931-7B18-40F1-AE4E-30150809422B}">
      <dgm:prSet/>
      <dgm:spPr/>
      <dgm:t>
        <a:bodyPr/>
        <a:lstStyle/>
        <a:p>
          <a:endParaRPr lang="en-GB"/>
        </a:p>
      </dgm:t>
    </dgm:pt>
    <dgm:pt modelId="{DFC6746C-001A-43B8-BAAA-69DF1EA61B98}" type="sibTrans" cxnId="{A2BEA931-7B18-40F1-AE4E-30150809422B}">
      <dgm:prSet/>
      <dgm:spPr/>
      <dgm:t>
        <a:bodyPr/>
        <a:lstStyle/>
        <a:p>
          <a:endParaRPr lang="en-GB"/>
        </a:p>
      </dgm:t>
    </dgm:pt>
    <dgm:pt modelId="{F6042C0D-3553-480F-886C-1F996426A914}">
      <dgm:prSet/>
      <dgm:spPr/>
      <dgm:t>
        <a:bodyPr/>
        <a:lstStyle/>
        <a:p>
          <a:r>
            <a:rPr lang="en-US" b="0" i="0" dirty="0"/>
            <a:t>Mentoring</a:t>
          </a:r>
          <a:endParaRPr lang="en-US" dirty="0"/>
        </a:p>
      </dgm:t>
    </dgm:pt>
    <dgm:pt modelId="{58CC648B-5E55-4BA0-B4F6-AA47654D49B2}" type="parTrans" cxnId="{A5B58174-8A32-4428-8E7E-B8E881A47BD2}">
      <dgm:prSet/>
      <dgm:spPr/>
      <dgm:t>
        <a:bodyPr/>
        <a:lstStyle/>
        <a:p>
          <a:endParaRPr lang="en-GB"/>
        </a:p>
      </dgm:t>
    </dgm:pt>
    <dgm:pt modelId="{FFC229CB-5AFE-4DE4-98C6-7FCD0C0FEF4B}" type="sibTrans" cxnId="{A5B58174-8A32-4428-8E7E-B8E881A47BD2}">
      <dgm:prSet/>
      <dgm:spPr/>
      <dgm:t>
        <a:bodyPr/>
        <a:lstStyle/>
        <a:p>
          <a:endParaRPr lang="en-GB"/>
        </a:p>
      </dgm:t>
    </dgm:pt>
    <dgm:pt modelId="{804917A4-064C-430D-9BAB-1FDAA6D81C88}">
      <dgm:prSet/>
      <dgm:spPr/>
      <dgm:t>
        <a:bodyPr/>
        <a:lstStyle/>
        <a:p>
          <a:r>
            <a:rPr lang="en-US" b="0" i="0" dirty="0"/>
            <a:t>LIFT Program </a:t>
          </a:r>
          <a:endParaRPr lang="en-US" dirty="0"/>
        </a:p>
      </dgm:t>
    </dgm:pt>
    <dgm:pt modelId="{F5DACA39-7ECF-49FD-92C0-5979804F3A3D}" type="parTrans" cxnId="{B2DD39EB-E107-47BE-9689-F3A8A321A531}">
      <dgm:prSet/>
      <dgm:spPr/>
      <dgm:t>
        <a:bodyPr/>
        <a:lstStyle/>
        <a:p>
          <a:endParaRPr lang="en-GB"/>
        </a:p>
      </dgm:t>
    </dgm:pt>
    <dgm:pt modelId="{4810245F-C152-45BC-B26E-F5E8F985B484}" type="sibTrans" cxnId="{B2DD39EB-E107-47BE-9689-F3A8A321A531}">
      <dgm:prSet/>
      <dgm:spPr/>
      <dgm:t>
        <a:bodyPr/>
        <a:lstStyle/>
        <a:p>
          <a:endParaRPr lang="en-GB"/>
        </a:p>
      </dgm:t>
    </dgm:pt>
    <dgm:pt modelId="{CC3F12E6-6E1D-4A2E-94EF-3C96CC1E2451}">
      <dgm:prSet/>
      <dgm:spPr/>
      <dgm:t>
        <a:bodyPr/>
        <a:lstStyle/>
        <a:p>
          <a:pPr rtl="0"/>
          <a:r>
            <a:rPr lang="en-US" b="0" i="0" dirty="0"/>
            <a:t>Young Social Innovators</a:t>
          </a:r>
          <a:r>
            <a:rPr lang="en-US" b="0" i="0" dirty="0">
              <a:latin typeface="Trebuchet MS" panose="020B0603020202020204"/>
            </a:rPr>
            <a:t> (Flag achieved</a:t>
          </a:r>
          <a:r>
            <a:rPr lang="en-US" dirty="0">
              <a:latin typeface="Trebuchet MS" panose="020B0603020202020204"/>
            </a:rPr>
            <a:t>) </a:t>
          </a:r>
          <a:endParaRPr lang="en-US" dirty="0"/>
        </a:p>
      </dgm:t>
    </dgm:pt>
    <dgm:pt modelId="{301C9ED4-15DD-495F-96D6-96951EE43763}" type="parTrans" cxnId="{2F4382A4-899B-47BE-B3F3-9D341D877FAE}">
      <dgm:prSet/>
      <dgm:spPr/>
      <dgm:t>
        <a:bodyPr/>
        <a:lstStyle/>
        <a:p>
          <a:endParaRPr lang="en-GB"/>
        </a:p>
      </dgm:t>
    </dgm:pt>
    <dgm:pt modelId="{AC1BD3E2-AAA7-4481-9BAC-A73BDB4658E6}" type="sibTrans" cxnId="{2F4382A4-899B-47BE-B3F3-9D341D877FAE}">
      <dgm:prSet/>
      <dgm:spPr/>
      <dgm:t>
        <a:bodyPr/>
        <a:lstStyle/>
        <a:p>
          <a:endParaRPr lang="en-GB"/>
        </a:p>
      </dgm:t>
    </dgm:pt>
    <dgm:pt modelId="{5CF67B0F-3E6D-474A-BB42-31B3A9E326B5}">
      <dgm:prSet/>
      <dgm:spPr/>
      <dgm:t>
        <a:bodyPr/>
        <a:lstStyle/>
        <a:p>
          <a:r>
            <a:rPr lang="en-US" b="0" i="0" dirty="0"/>
            <a:t>Safe talk training </a:t>
          </a:r>
          <a:endParaRPr lang="en-US" dirty="0"/>
        </a:p>
      </dgm:t>
    </dgm:pt>
    <dgm:pt modelId="{D31A99A1-477C-4789-AEBD-EB5769C4CC2C}" type="parTrans" cxnId="{CFE7A40C-8C14-4AE3-88D0-8D93DB1B26A0}">
      <dgm:prSet/>
      <dgm:spPr/>
      <dgm:t>
        <a:bodyPr/>
        <a:lstStyle/>
        <a:p>
          <a:endParaRPr lang="en-GB"/>
        </a:p>
      </dgm:t>
    </dgm:pt>
    <dgm:pt modelId="{49E82142-1BBE-4486-9520-8A7497D7E276}" type="sibTrans" cxnId="{CFE7A40C-8C14-4AE3-88D0-8D93DB1B26A0}">
      <dgm:prSet/>
      <dgm:spPr/>
      <dgm:t>
        <a:bodyPr/>
        <a:lstStyle/>
        <a:p>
          <a:endParaRPr lang="en-GB"/>
        </a:p>
      </dgm:t>
    </dgm:pt>
    <dgm:pt modelId="{DF0613C9-7768-400D-BA68-CB39DE9B7B26}">
      <dgm:prSet/>
      <dgm:spPr/>
      <dgm:t>
        <a:bodyPr/>
        <a:lstStyle/>
        <a:p>
          <a:r>
            <a:rPr lang="en-US" b="0" i="0" dirty="0"/>
            <a:t>Mental health training </a:t>
          </a:r>
          <a:endParaRPr lang="en-US" dirty="0"/>
        </a:p>
      </dgm:t>
    </dgm:pt>
    <dgm:pt modelId="{2ABEC22E-78A5-4806-8555-C9DFD8B723EC}" type="parTrans" cxnId="{C5F304B3-4253-45B4-8E8F-E44D2E5E4588}">
      <dgm:prSet/>
      <dgm:spPr/>
      <dgm:t>
        <a:bodyPr/>
        <a:lstStyle/>
        <a:p>
          <a:endParaRPr lang="en-GB"/>
        </a:p>
      </dgm:t>
    </dgm:pt>
    <dgm:pt modelId="{C453D805-9615-49DC-901F-24774D01C30B}" type="sibTrans" cxnId="{C5F304B3-4253-45B4-8E8F-E44D2E5E4588}">
      <dgm:prSet/>
      <dgm:spPr/>
      <dgm:t>
        <a:bodyPr/>
        <a:lstStyle/>
        <a:p>
          <a:endParaRPr lang="en-GB"/>
        </a:p>
      </dgm:t>
    </dgm:pt>
    <dgm:pt modelId="{9AF9FE07-A123-4422-83A3-AFF0848FD150}">
      <dgm:prSet/>
      <dgm:spPr/>
      <dgm:t>
        <a:bodyPr/>
        <a:lstStyle/>
        <a:p>
          <a:r>
            <a:rPr lang="en-US" b="0" i="0" dirty="0"/>
            <a:t>Assist training </a:t>
          </a:r>
          <a:endParaRPr lang="en-US" dirty="0"/>
        </a:p>
      </dgm:t>
    </dgm:pt>
    <dgm:pt modelId="{329D789E-FCDD-43DD-8CE6-6A8E17C86C28}" type="parTrans" cxnId="{8EA3EE0D-6126-48F1-9818-EC4A38BF1F19}">
      <dgm:prSet/>
      <dgm:spPr/>
      <dgm:t>
        <a:bodyPr/>
        <a:lstStyle/>
        <a:p>
          <a:endParaRPr lang="en-GB"/>
        </a:p>
      </dgm:t>
    </dgm:pt>
    <dgm:pt modelId="{C79D4A5E-E325-43ED-BDB5-F890BB899883}" type="sibTrans" cxnId="{8EA3EE0D-6126-48F1-9818-EC4A38BF1F19}">
      <dgm:prSet/>
      <dgm:spPr/>
      <dgm:t>
        <a:bodyPr/>
        <a:lstStyle/>
        <a:p>
          <a:endParaRPr lang="en-GB"/>
        </a:p>
      </dgm:t>
    </dgm:pt>
    <dgm:pt modelId="{FECA8C2C-2ADB-4792-95DE-6CCFCC6C2F96}">
      <dgm:prSet/>
      <dgm:spPr/>
      <dgm:t>
        <a:bodyPr/>
        <a:lstStyle/>
        <a:p>
          <a:r>
            <a:rPr lang="en-US" b="0" i="0" dirty="0"/>
            <a:t>SPHE training </a:t>
          </a:r>
          <a:endParaRPr lang="en-US" dirty="0"/>
        </a:p>
      </dgm:t>
    </dgm:pt>
    <dgm:pt modelId="{29A22926-AB27-4FDB-B1AE-3B2C89658FD3}" type="parTrans" cxnId="{CB5398F7-4428-436C-B788-36A8C81171B0}">
      <dgm:prSet/>
      <dgm:spPr/>
      <dgm:t>
        <a:bodyPr/>
        <a:lstStyle/>
        <a:p>
          <a:endParaRPr lang="en-GB"/>
        </a:p>
      </dgm:t>
    </dgm:pt>
    <dgm:pt modelId="{2665D407-B811-4781-B6CE-86C7A69B772C}" type="sibTrans" cxnId="{CB5398F7-4428-436C-B788-36A8C81171B0}">
      <dgm:prSet/>
      <dgm:spPr/>
      <dgm:t>
        <a:bodyPr/>
        <a:lstStyle/>
        <a:p>
          <a:endParaRPr lang="en-GB"/>
        </a:p>
      </dgm:t>
    </dgm:pt>
    <dgm:pt modelId="{48DCDBAF-D0F2-4D96-B023-9BE8EC33B4A2}">
      <dgm:prSet/>
      <dgm:spPr/>
      <dgm:t>
        <a:bodyPr/>
        <a:lstStyle/>
        <a:p>
          <a:r>
            <a:rPr lang="en-US" b="0" i="0" dirty="0"/>
            <a:t>Behavior Support </a:t>
          </a:r>
          <a:r>
            <a:rPr lang="en-US" dirty="0"/>
            <a:t>T</a:t>
          </a:r>
          <a:r>
            <a:rPr lang="en-US" b="0" i="0" dirty="0"/>
            <a:t>eacher</a:t>
          </a:r>
          <a:endParaRPr lang="en-US" dirty="0"/>
        </a:p>
      </dgm:t>
    </dgm:pt>
    <dgm:pt modelId="{E2C05740-CC58-4393-8010-852A607CE6AA}" type="parTrans" cxnId="{C48AD09A-BCEC-4BDD-8BBC-EA9CA1BC9E5A}">
      <dgm:prSet/>
      <dgm:spPr/>
      <dgm:t>
        <a:bodyPr/>
        <a:lstStyle/>
        <a:p>
          <a:endParaRPr lang="en-GB"/>
        </a:p>
      </dgm:t>
    </dgm:pt>
    <dgm:pt modelId="{3F468118-EF97-4300-BB82-10DBEA06B065}" type="sibTrans" cxnId="{C48AD09A-BCEC-4BDD-8BBC-EA9CA1BC9E5A}">
      <dgm:prSet/>
      <dgm:spPr/>
      <dgm:t>
        <a:bodyPr/>
        <a:lstStyle/>
        <a:p>
          <a:endParaRPr lang="en-GB"/>
        </a:p>
      </dgm:t>
    </dgm:pt>
    <dgm:pt modelId="{7D854BDF-D543-4F2D-A9B8-F0145F79316B}">
      <dgm:prSet/>
      <dgm:spPr/>
      <dgm:t>
        <a:bodyPr/>
        <a:lstStyle/>
        <a:p>
          <a:r>
            <a:rPr lang="en-US" b="0" i="0" dirty="0"/>
            <a:t>NEPS Staff Development </a:t>
          </a:r>
          <a:r>
            <a:rPr lang="en-US" b="0" i="0" dirty="0" err="1"/>
            <a:t>Programme</a:t>
          </a:r>
          <a:r>
            <a:rPr lang="en-US" b="0" i="0" dirty="0"/>
            <a:t>  </a:t>
          </a:r>
          <a:endParaRPr lang="en-GB" dirty="0"/>
        </a:p>
      </dgm:t>
    </dgm:pt>
    <dgm:pt modelId="{1A095712-2F28-44A8-9B9C-893B5B1D2EAC}" type="parTrans" cxnId="{B52844AA-D7A8-4BC2-A061-3FEFF0D64E51}">
      <dgm:prSet/>
      <dgm:spPr/>
      <dgm:t>
        <a:bodyPr/>
        <a:lstStyle/>
        <a:p>
          <a:endParaRPr lang="en-GB"/>
        </a:p>
      </dgm:t>
    </dgm:pt>
    <dgm:pt modelId="{B7C2D4CF-13D3-4708-9BEA-64AB854C2219}" type="sibTrans" cxnId="{B52844AA-D7A8-4BC2-A061-3FEFF0D64E51}">
      <dgm:prSet/>
      <dgm:spPr/>
      <dgm:t>
        <a:bodyPr/>
        <a:lstStyle/>
        <a:p>
          <a:endParaRPr lang="en-GB"/>
        </a:p>
      </dgm:t>
    </dgm:pt>
    <dgm:pt modelId="{D6EEE365-95CD-4B35-920C-911973FA3980}" type="pres">
      <dgm:prSet presAssocID="{A57143BD-2727-475F-8A21-AB55A5C0A7AA}" presName="Name0" presStyleCnt="0">
        <dgm:presLayoutVars>
          <dgm:dir/>
          <dgm:animLvl val="lvl"/>
          <dgm:resizeHandles val="exact"/>
        </dgm:presLayoutVars>
      </dgm:prSet>
      <dgm:spPr/>
    </dgm:pt>
    <dgm:pt modelId="{1FF0674C-354C-405B-8C4D-D499077BC0CA}" type="pres">
      <dgm:prSet presAssocID="{AEA9AC9C-A98E-4B77-841F-FF5013F3EC9C}" presName="composite" presStyleCnt="0"/>
      <dgm:spPr/>
    </dgm:pt>
    <dgm:pt modelId="{9C693499-1087-49C6-A4DB-41FAFB896258}" type="pres">
      <dgm:prSet presAssocID="{AEA9AC9C-A98E-4B77-841F-FF5013F3EC9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C090883-2823-4E68-94AE-299DE8896203}" type="pres">
      <dgm:prSet presAssocID="{AEA9AC9C-A98E-4B77-841F-FF5013F3EC9C}" presName="desTx" presStyleLbl="alignAccFollowNode1" presStyleIdx="0" presStyleCnt="3">
        <dgm:presLayoutVars>
          <dgm:bulletEnabled val="1"/>
        </dgm:presLayoutVars>
      </dgm:prSet>
      <dgm:spPr/>
    </dgm:pt>
    <dgm:pt modelId="{8691D2BC-9053-419F-9F51-63B7D81EB8E7}" type="pres">
      <dgm:prSet presAssocID="{4A1A9617-F15E-4DCC-B73C-D6B0DDD12ECE}" presName="space" presStyleCnt="0"/>
      <dgm:spPr/>
    </dgm:pt>
    <dgm:pt modelId="{5828FF99-0737-4FFD-BB07-EB88375E3DCC}" type="pres">
      <dgm:prSet presAssocID="{A50ADE48-9039-46E8-B467-2D9D3B2E7F02}" presName="composite" presStyleCnt="0"/>
      <dgm:spPr/>
    </dgm:pt>
    <dgm:pt modelId="{0E06AA58-9878-4114-A922-91F6ACFCBD5F}" type="pres">
      <dgm:prSet presAssocID="{A50ADE48-9039-46E8-B467-2D9D3B2E7F0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6CD7B8B-71E0-4BB4-8BE5-24DE6209D9D8}" type="pres">
      <dgm:prSet presAssocID="{A50ADE48-9039-46E8-B467-2D9D3B2E7F02}" presName="desTx" presStyleLbl="alignAccFollowNode1" presStyleIdx="1" presStyleCnt="3">
        <dgm:presLayoutVars>
          <dgm:bulletEnabled val="1"/>
        </dgm:presLayoutVars>
      </dgm:prSet>
      <dgm:spPr/>
    </dgm:pt>
    <dgm:pt modelId="{5EE4EA48-A21B-4D59-8CCA-FFBF623477F5}" type="pres">
      <dgm:prSet presAssocID="{4F79F425-D477-4AAA-963E-3AFE7787AB79}" presName="space" presStyleCnt="0"/>
      <dgm:spPr/>
    </dgm:pt>
    <dgm:pt modelId="{29E554AE-43C3-495C-A3EB-99470CEC4BEB}" type="pres">
      <dgm:prSet presAssocID="{BAFE59D3-FFA4-4B7B-82F0-3E18243A83E5}" presName="composite" presStyleCnt="0"/>
      <dgm:spPr/>
    </dgm:pt>
    <dgm:pt modelId="{88249720-7E7B-4F61-A4E5-AF6C478321C8}" type="pres">
      <dgm:prSet presAssocID="{BAFE59D3-FFA4-4B7B-82F0-3E18243A83E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F196B1A-AC9E-4D60-AE9B-1790E52EDE53}" type="pres">
      <dgm:prSet presAssocID="{BAFE59D3-FFA4-4B7B-82F0-3E18243A83E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74DAB09-C5FA-4C28-8D9B-3C79AE4A451A}" srcId="{BAFE59D3-FFA4-4B7B-82F0-3E18243A83E5}" destId="{01907D7D-AF2E-459E-9E95-44C5970CF575}" srcOrd="0" destOrd="0" parTransId="{1BFD4094-8A9D-488C-9F6A-E7E2C64B98B7}" sibTransId="{6DBFC572-734E-410F-94CA-464D7773D2BE}"/>
    <dgm:cxn modelId="{3338F20B-A5CC-4867-A49B-C6814FE480B5}" type="presOf" srcId="{F6042C0D-3553-480F-886C-1F996426A914}" destId="{A6CD7B8B-71E0-4BB4-8BE5-24DE6209D9D8}" srcOrd="0" destOrd="1" presId="urn:microsoft.com/office/officeart/2005/8/layout/hList1"/>
    <dgm:cxn modelId="{CFE7A40C-8C14-4AE3-88D0-8D93DB1B26A0}" srcId="{BAFE59D3-FFA4-4B7B-82F0-3E18243A83E5}" destId="{5CF67B0F-3E6D-474A-BB42-31B3A9E326B5}" srcOrd="1" destOrd="0" parTransId="{D31A99A1-477C-4789-AEBD-EB5769C4CC2C}" sibTransId="{49E82142-1BBE-4486-9520-8A7497D7E276}"/>
    <dgm:cxn modelId="{8EA3EE0D-6126-48F1-9818-EC4A38BF1F19}" srcId="{BAFE59D3-FFA4-4B7B-82F0-3E18243A83E5}" destId="{9AF9FE07-A123-4422-83A3-AFF0848FD150}" srcOrd="3" destOrd="0" parTransId="{329D789E-FCDD-43DD-8CE6-6A8E17C86C28}" sibTransId="{C79D4A5E-E325-43ED-BDB5-F890BB899883}"/>
    <dgm:cxn modelId="{427F3331-01CC-442D-8070-778C0545A007}" type="presOf" srcId="{A50ADE48-9039-46E8-B467-2D9D3B2E7F02}" destId="{0E06AA58-9878-4114-A922-91F6ACFCBD5F}" srcOrd="0" destOrd="0" presId="urn:microsoft.com/office/officeart/2005/8/layout/hList1"/>
    <dgm:cxn modelId="{A2BEA931-7B18-40F1-AE4E-30150809422B}" srcId="{AEA9AC9C-A98E-4B77-841F-FF5013F3EC9C}" destId="{9F1DC5F3-C579-4FB8-AED9-BFD8735FCC69}" srcOrd="2" destOrd="0" parTransId="{9C22EDB3-E59A-43A1-950F-85956E003511}" sibTransId="{DFC6746C-001A-43B8-BAAA-69DF1EA61B98}"/>
    <dgm:cxn modelId="{8DE5BB34-B50C-4582-AE96-2490BA18B4F1}" srcId="{A57143BD-2727-475F-8A21-AB55A5C0A7AA}" destId="{BAFE59D3-FFA4-4B7B-82F0-3E18243A83E5}" srcOrd="2" destOrd="0" parTransId="{73A6FCEB-28EB-4A8E-BC0D-93C503D17C52}" sibTransId="{904AD5AC-F057-487A-8ABA-25CAE13B8518}"/>
    <dgm:cxn modelId="{F2AD033F-9CE8-4BED-A389-363A99E28260}" type="presOf" srcId="{9AF9FE07-A123-4422-83A3-AFF0848FD150}" destId="{4F196B1A-AC9E-4D60-AE9B-1790E52EDE53}" srcOrd="0" destOrd="3" presId="urn:microsoft.com/office/officeart/2005/8/layout/hList1"/>
    <dgm:cxn modelId="{44F7E55D-BB2C-4DBA-BA15-D820550AE18A}" type="presOf" srcId="{A57143BD-2727-475F-8A21-AB55A5C0A7AA}" destId="{D6EEE365-95CD-4B35-920C-911973FA3980}" srcOrd="0" destOrd="0" presId="urn:microsoft.com/office/officeart/2005/8/layout/hList1"/>
    <dgm:cxn modelId="{8FE6FD46-2D40-4DDF-B0F0-1E9FF333DCF7}" type="presOf" srcId="{804917A4-064C-430D-9BAB-1FDAA6D81C88}" destId="{A6CD7B8B-71E0-4BB4-8BE5-24DE6209D9D8}" srcOrd="0" destOrd="2" presId="urn:microsoft.com/office/officeart/2005/8/layout/hList1"/>
    <dgm:cxn modelId="{CF19B26A-0070-44A4-A958-F1EAB0279287}" type="presOf" srcId="{7D854BDF-D543-4F2D-A9B8-F0145F79316B}" destId="{4F196B1A-AC9E-4D60-AE9B-1790E52EDE53}" srcOrd="0" destOrd="6" presId="urn:microsoft.com/office/officeart/2005/8/layout/hList1"/>
    <dgm:cxn modelId="{63363C4D-3DCB-4479-9BBE-C801E88F7C69}" type="presOf" srcId="{AEA9AC9C-A98E-4B77-841F-FF5013F3EC9C}" destId="{9C693499-1087-49C6-A4DB-41FAFB896258}" srcOrd="0" destOrd="0" presId="urn:microsoft.com/office/officeart/2005/8/layout/hList1"/>
    <dgm:cxn modelId="{42675170-115E-4495-BC4A-C9BA6A5950DD}" type="presOf" srcId="{E852C6D0-E9FA-40EB-8F33-1E52621D54BA}" destId="{A6CD7B8B-71E0-4BB4-8BE5-24DE6209D9D8}" srcOrd="0" destOrd="0" presId="urn:microsoft.com/office/officeart/2005/8/layout/hList1"/>
    <dgm:cxn modelId="{A5B58174-8A32-4428-8E7E-B8E881A47BD2}" srcId="{A50ADE48-9039-46E8-B467-2D9D3B2E7F02}" destId="{F6042C0D-3553-480F-886C-1F996426A914}" srcOrd="1" destOrd="0" parTransId="{58CC648B-5E55-4BA0-B4F6-AA47654D49B2}" sibTransId="{FFC229CB-5AFE-4DE4-98C6-7FCD0C0FEF4B}"/>
    <dgm:cxn modelId="{657CD857-456F-46D9-9C1F-985333114009}" type="presOf" srcId="{CC3F12E6-6E1D-4A2E-94EF-3C96CC1E2451}" destId="{A6CD7B8B-71E0-4BB4-8BE5-24DE6209D9D8}" srcOrd="0" destOrd="3" presId="urn:microsoft.com/office/officeart/2005/8/layout/hList1"/>
    <dgm:cxn modelId="{994BE777-FF0D-4874-B3E2-03B0546F4F17}" type="presOf" srcId="{9F1DC5F3-C579-4FB8-AED9-BFD8735FCC69}" destId="{1C090883-2823-4E68-94AE-299DE8896203}" srcOrd="0" destOrd="2" presId="urn:microsoft.com/office/officeart/2005/8/layout/hList1"/>
    <dgm:cxn modelId="{80468478-3E0E-4FAE-B815-C30AB7759C37}" type="presOf" srcId="{1D427F19-C428-4A4D-B6D2-A7D18CDB6EC7}" destId="{1C090883-2823-4E68-94AE-299DE8896203}" srcOrd="0" destOrd="1" presId="urn:microsoft.com/office/officeart/2005/8/layout/hList1"/>
    <dgm:cxn modelId="{0F9A1C82-F801-4E07-9891-0256BAE30F2B}" type="presOf" srcId="{C1747167-0DBC-4160-9395-8FC48E37111D}" destId="{1C090883-2823-4E68-94AE-299DE8896203}" srcOrd="0" destOrd="0" presId="urn:microsoft.com/office/officeart/2005/8/layout/hList1"/>
    <dgm:cxn modelId="{F56E1C89-7CEF-49CC-9A61-5225D2023960}" srcId="{A50ADE48-9039-46E8-B467-2D9D3B2E7F02}" destId="{E852C6D0-E9FA-40EB-8F33-1E52621D54BA}" srcOrd="0" destOrd="0" parTransId="{27AD2EFD-D5C6-4689-AF83-AD49A021BB49}" sibTransId="{C6A3F31A-5AD1-430B-98D9-0AC04F491BAF}"/>
    <dgm:cxn modelId="{CF03C98C-C53C-4985-8E0A-CF9B92E2E485}" type="presOf" srcId="{FECA8C2C-2ADB-4792-95DE-6CCFCC6C2F96}" destId="{4F196B1A-AC9E-4D60-AE9B-1790E52EDE53}" srcOrd="0" destOrd="4" presId="urn:microsoft.com/office/officeart/2005/8/layout/hList1"/>
    <dgm:cxn modelId="{C48AD09A-BCEC-4BDD-8BBC-EA9CA1BC9E5A}" srcId="{BAFE59D3-FFA4-4B7B-82F0-3E18243A83E5}" destId="{48DCDBAF-D0F2-4D96-B023-9BE8EC33B4A2}" srcOrd="5" destOrd="0" parTransId="{E2C05740-CC58-4393-8010-852A607CE6AA}" sibTransId="{3F468118-EF97-4300-BB82-10DBEA06B065}"/>
    <dgm:cxn modelId="{FC6F349F-FF0B-46DA-AE23-7F5FA32EF51A}" srcId="{A57143BD-2727-475F-8A21-AB55A5C0A7AA}" destId="{A50ADE48-9039-46E8-B467-2D9D3B2E7F02}" srcOrd="1" destOrd="0" parTransId="{C264E5AA-BD1F-49C9-B1C8-4BC6A980D526}" sibTransId="{4F79F425-D477-4AAA-963E-3AFE7787AB79}"/>
    <dgm:cxn modelId="{2F4382A4-899B-47BE-B3F3-9D341D877FAE}" srcId="{A50ADE48-9039-46E8-B467-2D9D3B2E7F02}" destId="{CC3F12E6-6E1D-4A2E-94EF-3C96CC1E2451}" srcOrd="3" destOrd="0" parTransId="{301C9ED4-15DD-495F-96D6-96951EE43763}" sibTransId="{AC1BD3E2-AAA7-4481-9BAC-A73BDB4658E6}"/>
    <dgm:cxn modelId="{B52844AA-D7A8-4BC2-A061-3FEFF0D64E51}" srcId="{BAFE59D3-FFA4-4B7B-82F0-3E18243A83E5}" destId="{7D854BDF-D543-4F2D-A9B8-F0145F79316B}" srcOrd="6" destOrd="0" parTransId="{1A095712-2F28-44A8-9B9C-893B5B1D2EAC}" sibTransId="{B7C2D4CF-13D3-4708-9BEA-64AB854C2219}"/>
    <dgm:cxn modelId="{C5F304B3-4253-45B4-8E8F-E44D2E5E4588}" srcId="{BAFE59D3-FFA4-4B7B-82F0-3E18243A83E5}" destId="{DF0613C9-7768-400D-BA68-CB39DE9B7B26}" srcOrd="2" destOrd="0" parTransId="{2ABEC22E-78A5-4806-8555-C9DFD8B723EC}" sibTransId="{C453D805-9615-49DC-901F-24774D01C30B}"/>
    <dgm:cxn modelId="{1A19E2B9-F153-4156-A4B5-71D2F61BE11B}" srcId="{AEA9AC9C-A98E-4B77-841F-FF5013F3EC9C}" destId="{1D427F19-C428-4A4D-B6D2-A7D18CDB6EC7}" srcOrd="1" destOrd="0" parTransId="{69BC43D1-2486-4F5C-A8DC-6E360926F1A0}" sibTransId="{DEA9C1A6-32B6-4271-B2E1-1B0BE182C260}"/>
    <dgm:cxn modelId="{7CAABFBC-5834-401B-ABD8-ED1DF2C3FBC1}" type="presOf" srcId="{5CF67B0F-3E6D-474A-BB42-31B3A9E326B5}" destId="{4F196B1A-AC9E-4D60-AE9B-1790E52EDE53}" srcOrd="0" destOrd="1" presId="urn:microsoft.com/office/officeart/2005/8/layout/hList1"/>
    <dgm:cxn modelId="{984393C1-F6AE-4B0C-8E06-BF284259F370}" type="presOf" srcId="{01907D7D-AF2E-459E-9E95-44C5970CF575}" destId="{4F196B1A-AC9E-4D60-AE9B-1790E52EDE53}" srcOrd="0" destOrd="0" presId="urn:microsoft.com/office/officeart/2005/8/layout/hList1"/>
    <dgm:cxn modelId="{88FF66D1-9946-40BF-8B08-8C3E3E86C98B}" srcId="{AEA9AC9C-A98E-4B77-841F-FF5013F3EC9C}" destId="{C1747167-0DBC-4160-9395-8FC48E37111D}" srcOrd="0" destOrd="0" parTransId="{0DAE267B-3704-4DE5-85DB-E1CF34AB03FE}" sibTransId="{6D081844-35A2-4EEE-8A8E-8CEDDA71460F}"/>
    <dgm:cxn modelId="{2E6E5FE0-5A3B-4B63-BBC9-7CFB59CF671A}" type="presOf" srcId="{DF0613C9-7768-400D-BA68-CB39DE9B7B26}" destId="{4F196B1A-AC9E-4D60-AE9B-1790E52EDE53}" srcOrd="0" destOrd="2" presId="urn:microsoft.com/office/officeart/2005/8/layout/hList1"/>
    <dgm:cxn modelId="{2FC3F7E6-9CF9-4C98-B87A-DD3041DA5DBE}" srcId="{A57143BD-2727-475F-8A21-AB55A5C0A7AA}" destId="{AEA9AC9C-A98E-4B77-841F-FF5013F3EC9C}" srcOrd="0" destOrd="0" parTransId="{2C7F0CF9-AD96-41B7-892A-E0A685175F69}" sibTransId="{4A1A9617-F15E-4DCC-B73C-D6B0DDD12ECE}"/>
    <dgm:cxn modelId="{B2DD39EB-E107-47BE-9689-F3A8A321A531}" srcId="{A50ADE48-9039-46E8-B467-2D9D3B2E7F02}" destId="{804917A4-064C-430D-9BAB-1FDAA6D81C88}" srcOrd="2" destOrd="0" parTransId="{F5DACA39-7ECF-49FD-92C0-5979804F3A3D}" sibTransId="{4810245F-C152-45BC-B26E-F5E8F985B484}"/>
    <dgm:cxn modelId="{CB5398F7-4428-436C-B788-36A8C81171B0}" srcId="{BAFE59D3-FFA4-4B7B-82F0-3E18243A83E5}" destId="{FECA8C2C-2ADB-4792-95DE-6CCFCC6C2F96}" srcOrd="4" destOrd="0" parTransId="{29A22926-AB27-4FDB-B1AE-3B2C89658FD3}" sibTransId="{2665D407-B811-4781-B6CE-86C7A69B772C}"/>
    <dgm:cxn modelId="{D62625F8-60D7-4E18-A607-4B896D0277F6}" type="presOf" srcId="{BAFE59D3-FFA4-4B7B-82F0-3E18243A83E5}" destId="{88249720-7E7B-4F61-A4E5-AF6C478321C8}" srcOrd="0" destOrd="0" presId="urn:microsoft.com/office/officeart/2005/8/layout/hList1"/>
    <dgm:cxn modelId="{DC11E8FD-BE51-439B-9F10-66F0D03DBA7C}" type="presOf" srcId="{48DCDBAF-D0F2-4D96-B023-9BE8EC33B4A2}" destId="{4F196B1A-AC9E-4D60-AE9B-1790E52EDE53}" srcOrd="0" destOrd="5" presId="urn:microsoft.com/office/officeart/2005/8/layout/hList1"/>
    <dgm:cxn modelId="{F1D472D7-68A4-4BF4-939A-250E4435FB10}" type="presParOf" srcId="{D6EEE365-95CD-4B35-920C-911973FA3980}" destId="{1FF0674C-354C-405B-8C4D-D499077BC0CA}" srcOrd="0" destOrd="0" presId="urn:microsoft.com/office/officeart/2005/8/layout/hList1"/>
    <dgm:cxn modelId="{0BB3EE08-F8F0-4559-B82D-189AF180D44B}" type="presParOf" srcId="{1FF0674C-354C-405B-8C4D-D499077BC0CA}" destId="{9C693499-1087-49C6-A4DB-41FAFB896258}" srcOrd="0" destOrd="0" presId="urn:microsoft.com/office/officeart/2005/8/layout/hList1"/>
    <dgm:cxn modelId="{4FC384B6-2B33-49A5-8C3E-41494AFCA7E7}" type="presParOf" srcId="{1FF0674C-354C-405B-8C4D-D499077BC0CA}" destId="{1C090883-2823-4E68-94AE-299DE8896203}" srcOrd="1" destOrd="0" presId="urn:microsoft.com/office/officeart/2005/8/layout/hList1"/>
    <dgm:cxn modelId="{5847B357-B4EC-49F4-9E1E-440C0551EEF1}" type="presParOf" srcId="{D6EEE365-95CD-4B35-920C-911973FA3980}" destId="{8691D2BC-9053-419F-9F51-63B7D81EB8E7}" srcOrd="1" destOrd="0" presId="urn:microsoft.com/office/officeart/2005/8/layout/hList1"/>
    <dgm:cxn modelId="{05BF8067-FC3C-40F7-B39A-E54C06846A7E}" type="presParOf" srcId="{D6EEE365-95CD-4B35-920C-911973FA3980}" destId="{5828FF99-0737-4FFD-BB07-EB88375E3DCC}" srcOrd="2" destOrd="0" presId="urn:microsoft.com/office/officeart/2005/8/layout/hList1"/>
    <dgm:cxn modelId="{C765CC3C-0F32-4C47-9FB5-5F3A4C6B7809}" type="presParOf" srcId="{5828FF99-0737-4FFD-BB07-EB88375E3DCC}" destId="{0E06AA58-9878-4114-A922-91F6ACFCBD5F}" srcOrd="0" destOrd="0" presId="urn:microsoft.com/office/officeart/2005/8/layout/hList1"/>
    <dgm:cxn modelId="{7A34CC67-2411-49BA-8A74-97610AA705D0}" type="presParOf" srcId="{5828FF99-0737-4FFD-BB07-EB88375E3DCC}" destId="{A6CD7B8B-71E0-4BB4-8BE5-24DE6209D9D8}" srcOrd="1" destOrd="0" presId="urn:microsoft.com/office/officeart/2005/8/layout/hList1"/>
    <dgm:cxn modelId="{F2E2E00C-898C-4C4C-A9DA-26C2856E2C00}" type="presParOf" srcId="{D6EEE365-95CD-4B35-920C-911973FA3980}" destId="{5EE4EA48-A21B-4D59-8CCA-FFBF623477F5}" srcOrd="3" destOrd="0" presId="urn:microsoft.com/office/officeart/2005/8/layout/hList1"/>
    <dgm:cxn modelId="{473D4F93-BDA8-4258-B5EB-C06F81410582}" type="presParOf" srcId="{D6EEE365-95CD-4B35-920C-911973FA3980}" destId="{29E554AE-43C3-495C-A3EB-99470CEC4BEB}" srcOrd="4" destOrd="0" presId="urn:microsoft.com/office/officeart/2005/8/layout/hList1"/>
    <dgm:cxn modelId="{1ED5E8A8-27FC-49EB-9B77-B2956A08F14E}" type="presParOf" srcId="{29E554AE-43C3-495C-A3EB-99470CEC4BEB}" destId="{88249720-7E7B-4F61-A4E5-AF6C478321C8}" srcOrd="0" destOrd="0" presId="urn:microsoft.com/office/officeart/2005/8/layout/hList1"/>
    <dgm:cxn modelId="{D52D4C8E-4615-4CEC-8528-579249EE67AF}" type="presParOf" srcId="{29E554AE-43C3-495C-A3EB-99470CEC4BEB}" destId="{4F196B1A-AC9E-4D60-AE9B-1790E52EDE5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7143BD-2727-475F-8A21-AB55A5C0A7AA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A9AC9C-A98E-4B77-841F-FF5013F3EC9C}">
      <dgm:prSet/>
      <dgm:spPr/>
      <dgm:t>
        <a:bodyPr/>
        <a:lstStyle/>
        <a:p>
          <a:r>
            <a:rPr lang="en-US" b="0" i="0" dirty="0"/>
            <a:t>Signage</a:t>
          </a:r>
          <a:endParaRPr lang="en-US" dirty="0"/>
        </a:p>
      </dgm:t>
    </dgm:pt>
    <dgm:pt modelId="{2C7F0CF9-AD96-41B7-892A-E0A685175F69}" type="parTrans" cxnId="{2FC3F7E6-9CF9-4C98-B87A-DD3041DA5DBE}">
      <dgm:prSet/>
      <dgm:spPr/>
      <dgm:t>
        <a:bodyPr/>
        <a:lstStyle/>
        <a:p>
          <a:endParaRPr lang="en-US"/>
        </a:p>
      </dgm:t>
    </dgm:pt>
    <dgm:pt modelId="{4A1A9617-F15E-4DCC-B73C-D6B0DDD12ECE}" type="sibTrans" cxnId="{2FC3F7E6-9CF9-4C98-B87A-DD3041DA5DBE}">
      <dgm:prSet/>
      <dgm:spPr/>
      <dgm:t>
        <a:bodyPr/>
        <a:lstStyle/>
        <a:p>
          <a:endParaRPr lang="en-US"/>
        </a:p>
      </dgm:t>
    </dgm:pt>
    <dgm:pt modelId="{C1747167-0DBC-4160-9395-8FC48E37111D}">
      <dgm:prSet/>
      <dgm:spPr/>
      <dgm:t>
        <a:bodyPr/>
        <a:lstStyle/>
        <a:p>
          <a:endParaRPr lang="en-US" dirty="0"/>
        </a:p>
      </dgm:t>
    </dgm:pt>
    <dgm:pt modelId="{0DAE267B-3704-4DE5-85DB-E1CF34AB03FE}" type="parTrans" cxnId="{88FF66D1-9946-40BF-8B08-8C3E3E86C98B}">
      <dgm:prSet/>
      <dgm:spPr/>
      <dgm:t>
        <a:bodyPr/>
        <a:lstStyle/>
        <a:p>
          <a:endParaRPr lang="en-US"/>
        </a:p>
      </dgm:t>
    </dgm:pt>
    <dgm:pt modelId="{6D081844-35A2-4EEE-8A8E-8CEDDA71460F}" type="sibTrans" cxnId="{88FF66D1-9946-40BF-8B08-8C3E3E86C98B}">
      <dgm:prSet/>
      <dgm:spPr/>
      <dgm:t>
        <a:bodyPr/>
        <a:lstStyle/>
        <a:p>
          <a:endParaRPr lang="en-US"/>
        </a:p>
      </dgm:t>
    </dgm:pt>
    <dgm:pt modelId="{A50ADE48-9039-46E8-B467-2D9D3B2E7F02}">
      <dgm:prSet/>
      <dgm:spPr/>
      <dgm:t>
        <a:bodyPr/>
        <a:lstStyle/>
        <a:p>
          <a:r>
            <a:rPr lang="en-US" b="0" i="0" dirty="0"/>
            <a:t>SEN</a:t>
          </a:r>
          <a:endParaRPr lang="en-US" dirty="0"/>
        </a:p>
      </dgm:t>
    </dgm:pt>
    <dgm:pt modelId="{C264E5AA-BD1F-49C9-B1C8-4BC6A980D526}" type="parTrans" cxnId="{FC6F349F-FF0B-46DA-AE23-7F5FA32EF51A}">
      <dgm:prSet/>
      <dgm:spPr/>
      <dgm:t>
        <a:bodyPr/>
        <a:lstStyle/>
        <a:p>
          <a:endParaRPr lang="en-US"/>
        </a:p>
      </dgm:t>
    </dgm:pt>
    <dgm:pt modelId="{4F79F425-D477-4AAA-963E-3AFE7787AB79}" type="sibTrans" cxnId="{FC6F349F-FF0B-46DA-AE23-7F5FA32EF51A}">
      <dgm:prSet/>
      <dgm:spPr/>
      <dgm:t>
        <a:bodyPr/>
        <a:lstStyle/>
        <a:p>
          <a:endParaRPr lang="en-US"/>
        </a:p>
      </dgm:t>
    </dgm:pt>
    <dgm:pt modelId="{E852C6D0-E9FA-40EB-8F33-1E52621D54BA}">
      <dgm:prSet/>
      <dgm:spPr/>
      <dgm:t>
        <a:bodyPr/>
        <a:lstStyle/>
        <a:p>
          <a:r>
            <a:rPr lang="en-US" b="0" i="0" dirty="0"/>
            <a:t>Autism Awareness Week</a:t>
          </a:r>
          <a:endParaRPr lang="en-US" dirty="0"/>
        </a:p>
      </dgm:t>
    </dgm:pt>
    <dgm:pt modelId="{27AD2EFD-D5C6-4689-AF83-AD49A021BB49}" type="parTrans" cxnId="{F56E1C89-7CEF-49CC-9A61-5225D2023960}">
      <dgm:prSet/>
      <dgm:spPr/>
      <dgm:t>
        <a:bodyPr/>
        <a:lstStyle/>
        <a:p>
          <a:endParaRPr lang="en-US"/>
        </a:p>
      </dgm:t>
    </dgm:pt>
    <dgm:pt modelId="{C6A3F31A-5AD1-430B-98D9-0AC04F491BAF}" type="sibTrans" cxnId="{F56E1C89-7CEF-49CC-9A61-5225D2023960}">
      <dgm:prSet/>
      <dgm:spPr/>
      <dgm:t>
        <a:bodyPr/>
        <a:lstStyle/>
        <a:p>
          <a:endParaRPr lang="en-US"/>
        </a:p>
      </dgm:t>
    </dgm:pt>
    <dgm:pt modelId="{BAFE59D3-FFA4-4B7B-82F0-3E18243A83E5}">
      <dgm:prSet/>
      <dgm:spPr/>
      <dgm:t>
        <a:bodyPr/>
        <a:lstStyle/>
        <a:p>
          <a:r>
            <a:rPr lang="en-US" dirty="0"/>
            <a:t>Awareness Weeks/ Days:</a:t>
          </a:r>
        </a:p>
      </dgm:t>
    </dgm:pt>
    <dgm:pt modelId="{73A6FCEB-28EB-4A8E-BC0D-93C503D17C52}" type="parTrans" cxnId="{8DE5BB34-B50C-4582-AE96-2490BA18B4F1}">
      <dgm:prSet/>
      <dgm:spPr/>
      <dgm:t>
        <a:bodyPr/>
        <a:lstStyle/>
        <a:p>
          <a:endParaRPr lang="en-US"/>
        </a:p>
      </dgm:t>
    </dgm:pt>
    <dgm:pt modelId="{904AD5AC-F057-487A-8ABA-25CAE13B8518}" type="sibTrans" cxnId="{8DE5BB34-B50C-4582-AE96-2490BA18B4F1}">
      <dgm:prSet/>
      <dgm:spPr/>
      <dgm:t>
        <a:bodyPr/>
        <a:lstStyle/>
        <a:p>
          <a:endParaRPr lang="en-US"/>
        </a:p>
      </dgm:t>
    </dgm:pt>
    <dgm:pt modelId="{01907D7D-AF2E-459E-9E95-44C5970CF575}">
      <dgm:prSet/>
      <dgm:spPr/>
      <dgm:t>
        <a:bodyPr/>
        <a:lstStyle/>
        <a:p>
          <a:endParaRPr lang="en-US" dirty="0"/>
        </a:p>
      </dgm:t>
    </dgm:pt>
    <dgm:pt modelId="{1BFD4094-8A9D-488C-9F6A-E7E2C64B98B7}" type="parTrans" cxnId="{174DAB09-C5FA-4C28-8D9B-3C79AE4A451A}">
      <dgm:prSet/>
      <dgm:spPr/>
      <dgm:t>
        <a:bodyPr/>
        <a:lstStyle/>
        <a:p>
          <a:endParaRPr lang="en-US"/>
        </a:p>
      </dgm:t>
    </dgm:pt>
    <dgm:pt modelId="{6DBFC572-734E-410F-94CA-464D7773D2BE}" type="sibTrans" cxnId="{174DAB09-C5FA-4C28-8D9B-3C79AE4A451A}">
      <dgm:prSet/>
      <dgm:spPr/>
      <dgm:t>
        <a:bodyPr/>
        <a:lstStyle/>
        <a:p>
          <a:endParaRPr lang="en-US"/>
        </a:p>
      </dgm:t>
    </dgm:pt>
    <dgm:pt modelId="{0CC11057-BA6E-415E-A002-86900419FF40}">
      <dgm:prSet/>
      <dgm:spPr/>
      <dgm:t>
        <a:bodyPr/>
        <a:lstStyle/>
        <a:p>
          <a:r>
            <a:rPr lang="en-IE" b="0" i="0"/>
            <a:t>Anti-Bullying posters visible </a:t>
          </a:r>
          <a:r>
            <a:rPr lang="en-IE"/>
            <a:t>a</a:t>
          </a:r>
          <a:r>
            <a:rPr lang="en-IE" b="0" i="0"/>
            <a:t>round the school</a:t>
          </a:r>
          <a:endParaRPr lang="en-US" dirty="0"/>
        </a:p>
      </dgm:t>
    </dgm:pt>
    <dgm:pt modelId="{CA43FE9B-478C-4024-B2A0-0BCD3959C18D}" type="parTrans" cxnId="{4913F946-7EC4-4996-B62C-DBE978304DE0}">
      <dgm:prSet/>
      <dgm:spPr/>
      <dgm:t>
        <a:bodyPr/>
        <a:lstStyle/>
        <a:p>
          <a:endParaRPr lang="en-GB"/>
        </a:p>
      </dgm:t>
    </dgm:pt>
    <dgm:pt modelId="{4F27F33B-A296-458E-9FA5-89F1EE22B280}" type="sibTrans" cxnId="{4913F946-7EC4-4996-B62C-DBE978304DE0}">
      <dgm:prSet/>
      <dgm:spPr/>
      <dgm:t>
        <a:bodyPr/>
        <a:lstStyle/>
        <a:p>
          <a:endParaRPr lang="en-GB"/>
        </a:p>
      </dgm:t>
    </dgm:pt>
    <dgm:pt modelId="{6A183352-4DCF-4AC5-A3DE-437D5D389ECD}">
      <dgm:prSet/>
      <dgm:spPr/>
      <dgm:t>
        <a:bodyPr/>
        <a:lstStyle/>
        <a:p>
          <a:r>
            <a:rPr lang="en-US" b="0" i="0"/>
            <a:t>Student notice boards/ guidance notice boards:</a:t>
          </a:r>
          <a:endParaRPr lang="en-US" dirty="0"/>
        </a:p>
      </dgm:t>
    </dgm:pt>
    <dgm:pt modelId="{D49849B2-1AEC-44E2-8E43-0C339DFDAF58}" type="parTrans" cxnId="{D73B8DD2-B177-4A7D-8F5B-A7B95D50F53F}">
      <dgm:prSet/>
      <dgm:spPr/>
      <dgm:t>
        <a:bodyPr/>
        <a:lstStyle/>
        <a:p>
          <a:endParaRPr lang="en-GB"/>
        </a:p>
      </dgm:t>
    </dgm:pt>
    <dgm:pt modelId="{1B30ACE8-76A1-4C37-B802-BDE497FE5176}" type="sibTrans" cxnId="{D73B8DD2-B177-4A7D-8F5B-A7B95D50F53F}">
      <dgm:prSet/>
      <dgm:spPr/>
      <dgm:t>
        <a:bodyPr/>
        <a:lstStyle/>
        <a:p>
          <a:endParaRPr lang="en-GB"/>
        </a:p>
      </dgm:t>
    </dgm:pt>
    <dgm:pt modelId="{2F7AA8F2-688F-45E7-933C-C65935020FCB}">
      <dgm:prSet/>
      <dgm:spPr/>
      <dgm:t>
        <a:bodyPr/>
        <a:lstStyle/>
        <a:p>
          <a:r>
            <a:rPr lang="en-US" b="0" i="0"/>
            <a:t>Help and support services </a:t>
          </a:r>
          <a:endParaRPr lang="en-US"/>
        </a:p>
      </dgm:t>
    </dgm:pt>
    <dgm:pt modelId="{FD0AA0D6-177C-45C8-A10F-05BF5C5C789A}" type="parTrans" cxnId="{E00832E5-6DA5-4277-8DF7-C16C87B39A25}">
      <dgm:prSet/>
      <dgm:spPr/>
      <dgm:t>
        <a:bodyPr/>
        <a:lstStyle/>
        <a:p>
          <a:endParaRPr lang="en-GB"/>
        </a:p>
      </dgm:t>
    </dgm:pt>
    <dgm:pt modelId="{3FFC3240-6A3B-452B-B3A3-8C037966F16D}" type="sibTrans" cxnId="{E00832E5-6DA5-4277-8DF7-C16C87B39A25}">
      <dgm:prSet/>
      <dgm:spPr/>
      <dgm:t>
        <a:bodyPr/>
        <a:lstStyle/>
        <a:p>
          <a:endParaRPr lang="en-GB"/>
        </a:p>
      </dgm:t>
    </dgm:pt>
    <dgm:pt modelId="{A6A86298-B52B-4976-B082-B9D2B77634E4}">
      <dgm:prSet/>
      <dgm:spPr/>
      <dgm:t>
        <a:bodyPr/>
        <a:lstStyle/>
        <a:p>
          <a:r>
            <a:rPr lang="en-US" b="0" i="0"/>
            <a:t>Artwork:</a:t>
          </a:r>
          <a:endParaRPr lang="en-US" dirty="0"/>
        </a:p>
      </dgm:t>
    </dgm:pt>
    <dgm:pt modelId="{FF701C7C-F267-4F58-8070-A3A5919F8374}" type="parTrans" cxnId="{84EBEC51-F8E5-428C-A344-F0D78ABB4C95}">
      <dgm:prSet/>
      <dgm:spPr/>
      <dgm:t>
        <a:bodyPr/>
        <a:lstStyle/>
        <a:p>
          <a:endParaRPr lang="en-GB"/>
        </a:p>
      </dgm:t>
    </dgm:pt>
    <dgm:pt modelId="{4A7DBB0B-7E6C-4EAF-A504-838FC862AE37}" type="sibTrans" cxnId="{84EBEC51-F8E5-428C-A344-F0D78ABB4C95}">
      <dgm:prSet/>
      <dgm:spPr/>
      <dgm:t>
        <a:bodyPr/>
        <a:lstStyle/>
        <a:p>
          <a:endParaRPr lang="en-GB"/>
        </a:p>
      </dgm:t>
    </dgm:pt>
    <dgm:pt modelId="{FDD1DF76-26E3-4D49-8D7A-387C92D7DB29}">
      <dgm:prSet/>
      <dgm:spPr/>
      <dgm:t>
        <a:bodyPr/>
        <a:lstStyle/>
        <a:p>
          <a:r>
            <a:rPr lang="en-US" b="0" i="0"/>
            <a:t>Inspirational material </a:t>
          </a:r>
          <a:endParaRPr lang="en-US"/>
        </a:p>
      </dgm:t>
    </dgm:pt>
    <dgm:pt modelId="{352F5133-CF83-4E3B-A349-6186AB7E1598}" type="parTrans" cxnId="{DE4161B1-71B5-442C-A115-11E722D164A6}">
      <dgm:prSet/>
      <dgm:spPr/>
      <dgm:t>
        <a:bodyPr/>
        <a:lstStyle/>
        <a:p>
          <a:endParaRPr lang="en-GB"/>
        </a:p>
      </dgm:t>
    </dgm:pt>
    <dgm:pt modelId="{1FDDBD91-439B-47E3-B847-BAA5F32A9B85}" type="sibTrans" cxnId="{DE4161B1-71B5-442C-A115-11E722D164A6}">
      <dgm:prSet/>
      <dgm:spPr/>
      <dgm:t>
        <a:bodyPr/>
        <a:lstStyle/>
        <a:p>
          <a:endParaRPr lang="en-GB"/>
        </a:p>
      </dgm:t>
    </dgm:pt>
    <dgm:pt modelId="{1B87108A-9272-4E2D-A13C-A8B213FD4823}">
      <dgm:prSet/>
      <dgm:spPr/>
      <dgm:t>
        <a:bodyPr/>
        <a:lstStyle/>
        <a:p>
          <a:r>
            <a:rPr lang="en-US" b="0" i="0"/>
            <a:t>Quotes and artwork around school environment </a:t>
          </a:r>
          <a:endParaRPr lang="en-US" dirty="0"/>
        </a:p>
      </dgm:t>
    </dgm:pt>
    <dgm:pt modelId="{47DA10F5-E224-43D3-919A-E590451734CB}" type="parTrans" cxnId="{BFA4BA05-891C-4C5E-BAD5-AFDC8CFC2A01}">
      <dgm:prSet/>
      <dgm:spPr/>
      <dgm:t>
        <a:bodyPr/>
        <a:lstStyle/>
        <a:p>
          <a:endParaRPr lang="en-GB"/>
        </a:p>
      </dgm:t>
    </dgm:pt>
    <dgm:pt modelId="{4D0CA8A9-E3A1-47B0-B67F-B19AADAE9616}" type="sibTrans" cxnId="{BFA4BA05-891C-4C5E-BAD5-AFDC8CFC2A01}">
      <dgm:prSet/>
      <dgm:spPr/>
      <dgm:t>
        <a:bodyPr/>
        <a:lstStyle/>
        <a:p>
          <a:endParaRPr lang="en-GB"/>
        </a:p>
      </dgm:t>
    </dgm:pt>
    <dgm:pt modelId="{2D397186-69E2-4C81-B31E-3B584BD62EB9}">
      <dgm:prSet/>
      <dgm:spPr/>
      <dgm:t>
        <a:bodyPr/>
        <a:lstStyle/>
        <a:p>
          <a:r>
            <a:rPr lang="en-US" b="0" i="0"/>
            <a:t>Mental health Ireland art competition </a:t>
          </a:r>
          <a:endParaRPr lang="en-US" dirty="0"/>
        </a:p>
      </dgm:t>
    </dgm:pt>
    <dgm:pt modelId="{BEC4B13A-1DBA-44A2-BDD4-208A3C353AC4}" type="parTrans" cxnId="{EB04F91D-C209-465F-8194-B343931F32B0}">
      <dgm:prSet/>
      <dgm:spPr/>
      <dgm:t>
        <a:bodyPr/>
        <a:lstStyle/>
        <a:p>
          <a:endParaRPr lang="en-GB"/>
        </a:p>
      </dgm:t>
    </dgm:pt>
    <dgm:pt modelId="{B179547F-3767-469E-8FC4-406D144281B8}" type="sibTrans" cxnId="{EB04F91D-C209-465F-8194-B343931F32B0}">
      <dgm:prSet/>
      <dgm:spPr/>
      <dgm:t>
        <a:bodyPr/>
        <a:lstStyle/>
        <a:p>
          <a:endParaRPr lang="en-GB"/>
        </a:p>
      </dgm:t>
    </dgm:pt>
    <dgm:pt modelId="{88AE5540-A051-4C8B-B398-CF01E39EC9C0}">
      <dgm:prSet/>
      <dgm:spPr/>
      <dgm:t>
        <a:bodyPr/>
        <a:lstStyle/>
        <a:p>
          <a:r>
            <a:rPr lang="en-US" b="0" i="0"/>
            <a:t>Anti Bullying week </a:t>
          </a:r>
          <a:endParaRPr lang="en-US" dirty="0"/>
        </a:p>
      </dgm:t>
    </dgm:pt>
    <dgm:pt modelId="{3D5CBBD8-EE38-4095-B7A5-ACBAF3BC18C4}" type="parTrans" cxnId="{00247ED7-D373-4DF3-91C8-B38567ED4F45}">
      <dgm:prSet/>
      <dgm:spPr/>
      <dgm:t>
        <a:bodyPr/>
        <a:lstStyle/>
        <a:p>
          <a:endParaRPr lang="en-GB"/>
        </a:p>
      </dgm:t>
    </dgm:pt>
    <dgm:pt modelId="{6E071923-EC5C-406A-9748-8F67FBBAFA71}" type="sibTrans" cxnId="{00247ED7-D373-4DF3-91C8-B38567ED4F45}">
      <dgm:prSet/>
      <dgm:spPr/>
      <dgm:t>
        <a:bodyPr/>
        <a:lstStyle/>
        <a:p>
          <a:endParaRPr lang="en-GB"/>
        </a:p>
      </dgm:t>
    </dgm:pt>
    <dgm:pt modelId="{D3B332BB-3AFC-4FAD-8F23-0401D0A06BDF}">
      <dgm:prSet/>
      <dgm:spPr/>
      <dgm:t>
        <a:bodyPr/>
        <a:lstStyle/>
        <a:p>
          <a:r>
            <a:rPr lang="en-US" b="0" i="0"/>
            <a:t>World mental health day </a:t>
          </a:r>
          <a:endParaRPr lang="en-US" dirty="0"/>
        </a:p>
      </dgm:t>
    </dgm:pt>
    <dgm:pt modelId="{D7B700D2-7B60-4781-8F1E-23AE95E33E13}" type="parTrans" cxnId="{4425FA33-D675-4F81-8B5E-2C8CE8669BB6}">
      <dgm:prSet/>
      <dgm:spPr/>
      <dgm:t>
        <a:bodyPr/>
        <a:lstStyle/>
        <a:p>
          <a:endParaRPr lang="en-GB"/>
        </a:p>
      </dgm:t>
    </dgm:pt>
    <dgm:pt modelId="{930498A7-E772-40CD-B3AB-1DFA81FEC3FF}" type="sibTrans" cxnId="{4425FA33-D675-4F81-8B5E-2C8CE8669BB6}">
      <dgm:prSet/>
      <dgm:spPr/>
      <dgm:t>
        <a:bodyPr/>
        <a:lstStyle/>
        <a:p>
          <a:endParaRPr lang="en-GB"/>
        </a:p>
      </dgm:t>
    </dgm:pt>
    <dgm:pt modelId="{0DF2650B-B7D5-4B93-8D6D-B0FD8646AE0C}">
      <dgm:prSet/>
      <dgm:spPr/>
      <dgm:t>
        <a:bodyPr/>
        <a:lstStyle/>
        <a:p>
          <a:r>
            <a:rPr lang="en-US" b="0" i="0"/>
            <a:t>Internet safety day </a:t>
          </a:r>
          <a:endParaRPr lang="en-US" dirty="0"/>
        </a:p>
      </dgm:t>
    </dgm:pt>
    <dgm:pt modelId="{693824C2-CCE8-4C52-8B3E-562D06D59CFE}" type="parTrans" cxnId="{AEFCD902-CFBE-4DBC-B97B-747CF9ECEBA7}">
      <dgm:prSet/>
      <dgm:spPr/>
      <dgm:t>
        <a:bodyPr/>
        <a:lstStyle/>
        <a:p>
          <a:endParaRPr lang="en-GB"/>
        </a:p>
      </dgm:t>
    </dgm:pt>
    <dgm:pt modelId="{BFDEDCD3-1B73-47DE-8668-57480598B2E3}" type="sibTrans" cxnId="{AEFCD902-CFBE-4DBC-B97B-747CF9ECEBA7}">
      <dgm:prSet/>
      <dgm:spPr/>
      <dgm:t>
        <a:bodyPr/>
        <a:lstStyle/>
        <a:p>
          <a:endParaRPr lang="en-GB"/>
        </a:p>
      </dgm:t>
    </dgm:pt>
    <dgm:pt modelId="{323761E9-63B7-4B46-99F7-4089462E0BF2}">
      <dgm:prSet/>
      <dgm:spPr/>
      <dgm:t>
        <a:bodyPr/>
        <a:lstStyle/>
        <a:p>
          <a:r>
            <a:rPr lang="en-US" b="0" i="0"/>
            <a:t>Darkness into light school participation </a:t>
          </a:r>
          <a:endParaRPr lang="en-US" dirty="0"/>
        </a:p>
      </dgm:t>
    </dgm:pt>
    <dgm:pt modelId="{C52799F7-FCB6-4552-BC0E-A38542FCA07E}" type="parTrans" cxnId="{1FA7A619-A7FC-4767-AEC7-1376DEADFEA5}">
      <dgm:prSet/>
      <dgm:spPr/>
      <dgm:t>
        <a:bodyPr/>
        <a:lstStyle/>
        <a:p>
          <a:endParaRPr lang="en-GB"/>
        </a:p>
      </dgm:t>
    </dgm:pt>
    <dgm:pt modelId="{B2566613-2137-4A5D-A3FD-29C73DD5B636}" type="sibTrans" cxnId="{1FA7A619-A7FC-4767-AEC7-1376DEADFEA5}">
      <dgm:prSet/>
      <dgm:spPr/>
      <dgm:t>
        <a:bodyPr/>
        <a:lstStyle/>
        <a:p>
          <a:endParaRPr lang="en-GB"/>
        </a:p>
      </dgm:t>
    </dgm:pt>
    <dgm:pt modelId="{518EDF6E-AB12-43C8-A43B-F234634F1F0C}">
      <dgm:prSet/>
      <dgm:spPr/>
      <dgm:t>
        <a:bodyPr/>
        <a:lstStyle/>
        <a:p>
          <a:r>
            <a:rPr lang="en-US" b="0" i="0"/>
            <a:t>Castleblayney 5km </a:t>
          </a:r>
          <a:endParaRPr lang="en-US" dirty="0"/>
        </a:p>
      </dgm:t>
    </dgm:pt>
    <dgm:pt modelId="{B9C8C8A8-B9BD-45AB-971C-8E2E24A4B2A1}" type="parTrans" cxnId="{8EAF42F6-A81A-4430-8EF8-190EFD61A2BE}">
      <dgm:prSet/>
      <dgm:spPr/>
      <dgm:t>
        <a:bodyPr/>
        <a:lstStyle/>
        <a:p>
          <a:endParaRPr lang="en-GB"/>
        </a:p>
      </dgm:t>
    </dgm:pt>
    <dgm:pt modelId="{FEA0B217-5692-453B-8E09-B9D5E0B38F6F}" type="sibTrans" cxnId="{8EAF42F6-A81A-4430-8EF8-190EFD61A2BE}">
      <dgm:prSet/>
      <dgm:spPr/>
      <dgm:t>
        <a:bodyPr/>
        <a:lstStyle/>
        <a:p>
          <a:endParaRPr lang="en-GB"/>
        </a:p>
      </dgm:t>
    </dgm:pt>
    <dgm:pt modelId="{0ED255B0-3A4C-48F2-B15F-6E9F2756F158}">
      <dgm:prSet/>
      <dgm:spPr/>
      <dgm:t>
        <a:bodyPr/>
        <a:lstStyle/>
        <a:p>
          <a:r>
            <a:rPr lang="en-US" b="0" i="0"/>
            <a:t>Show box appeal </a:t>
          </a:r>
          <a:endParaRPr lang="en-GB"/>
        </a:p>
      </dgm:t>
    </dgm:pt>
    <dgm:pt modelId="{23195904-9934-4DA2-902C-284CD3B1B59A}" type="parTrans" cxnId="{D2E76F9A-556A-4326-B5D7-B48C97FCD0E3}">
      <dgm:prSet/>
      <dgm:spPr/>
      <dgm:t>
        <a:bodyPr/>
        <a:lstStyle/>
        <a:p>
          <a:endParaRPr lang="en-GB"/>
        </a:p>
      </dgm:t>
    </dgm:pt>
    <dgm:pt modelId="{BC48B8AF-F0D5-444E-9A4B-A774135CC914}" type="sibTrans" cxnId="{D2E76F9A-556A-4326-B5D7-B48C97FCD0E3}">
      <dgm:prSet/>
      <dgm:spPr/>
      <dgm:t>
        <a:bodyPr/>
        <a:lstStyle/>
        <a:p>
          <a:endParaRPr lang="en-GB"/>
        </a:p>
      </dgm:t>
    </dgm:pt>
    <dgm:pt modelId="{D6EEE365-95CD-4B35-920C-911973FA3980}" type="pres">
      <dgm:prSet presAssocID="{A57143BD-2727-475F-8A21-AB55A5C0A7AA}" presName="Name0" presStyleCnt="0">
        <dgm:presLayoutVars>
          <dgm:dir/>
          <dgm:animLvl val="lvl"/>
          <dgm:resizeHandles val="exact"/>
        </dgm:presLayoutVars>
      </dgm:prSet>
      <dgm:spPr/>
    </dgm:pt>
    <dgm:pt modelId="{1FF0674C-354C-405B-8C4D-D499077BC0CA}" type="pres">
      <dgm:prSet presAssocID="{AEA9AC9C-A98E-4B77-841F-FF5013F3EC9C}" presName="composite" presStyleCnt="0"/>
      <dgm:spPr/>
    </dgm:pt>
    <dgm:pt modelId="{9C693499-1087-49C6-A4DB-41FAFB896258}" type="pres">
      <dgm:prSet presAssocID="{AEA9AC9C-A98E-4B77-841F-FF5013F3EC9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C090883-2823-4E68-94AE-299DE8896203}" type="pres">
      <dgm:prSet presAssocID="{AEA9AC9C-A98E-4B77-841F-FF5013F3EC9C}" presName="desTx" presStyleLbl="alignAccFollowNode1" presStyleIdx="0" presStyleCnt="3">
        <dgm:presLayoutVars>
          <dgm:bulletEnabled val="1"/>
        </dgm:presLayoutVars>
      </dgm:prSet>
      <dgm:spPr/>
    </dgm:pt>
    <dgm:pt modelId="{8691D2BC-9053-419F-9F51-63B7D81EB8E7}" type="pres">
      <dgm:prSet presAssocID="{4A1A9617-F15E-4DCC-B73C-D6B0DDD12ECE}" presName="space" presStyleCnt="0"/>
      <dgm:spPr/>
    </dgm:pt>
    <dgm:pt modelId="{5828FF99-0737-4FFD-BB07-EB88375E3DCC}" type="pres">
      <dgm:prSet presAssocID="{A50ADE48-9039-46E8-B467-2D9D3B2E7F02}" presName="composite" presStyleCnt="0"/>
      <dgm:spPr/>
    </dgm:pt>
    <dgm:pt modelId="{0E06AA58-9878-4114-A922-91F6ACFCBD5F}" type="pres">
      <dgm:prSet presAssocID="{A50ADE48-9039-46E8-B467-2D9D3B2E7F0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6CD7B8B-71E0-4BB4-8BE5-24DE6209D9D8}" type="pres">
      <dgm:prSet presAssocID="{A50ADE48-9039-46E8-B467-2D9D3B2E7F02}" presName="desTx" presStyleLbl="alignAccFollowNode1" presStyleIdx="1" presStyleCnt="3">
        <dgm:presLayoutVars>
          <dgm:bulletEnabled val="1"/>
        </dgm:presLayoutVars>
      </dgm:prSet>
      <dgm:spPr/>
    </dgm:pt>
    <dgm:pt modelId="{5EE4EA48-A21B-4D59-8CCA-FFBF623477F5}" type="pres">
      <dgm:prSet presAssocID="{4F79F425-D477-4AAA-963E-3AFE7787AB79}" presName="space" presStyleCnt="0"/>
      <dgm:spPr/>
    </dgm:pt>
    <dgm:pt modelId="{29E554AE-43C3-495C-A3EB-99470CEC4BEB}" type="pres">
      <dgm:prSet presAssocID="{BAFE59D3-FFA4-4B7B-82F0-3E18243A83E5}" presName="composite" presStyleCnt="0"/>
      <dgm:spPr/>
    </dgm:pt>
    <dgm:pt modelId="{88249720-7E7B-4F61-A4E5-AF6C478321C8}" type="pres">
      <dgm:prSet presAssocID="{BAFE59D3-FFA4-4B7B-82F0-3E18243A83E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F196B1A-AC9E-4D60-AE9B-1790E52EDE53}" type="pres">
      <dgm:prSet presAssocID="{BAFE59D3-FFA4-4B7B-82F0-3E18243A83E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EFCD902-CFBE-4DBC-B97B-747CF9ECEBA7}" srcId="{BAFE59D3-FFA4-4B7B-82F0-3E18243A83E5}" destId="{0DF2650B-B7D5-4B93-8D6D-B0FD8646AE0C}" srcOrd="3" destOrd="0" parTransId="{693824C2-CCE8-4C52-8B3E-562D06D59CFE}" sibTransId="{BFDEDCD3-1B73-47DE-8668-57480598B2E3}"/>
    <dgm:cxn modelId="{BFA4BA05-891C-4C5E-BAD5-AFDC8CFC2A01}" srcId="{A6A86298-B52B-4976-B082-B9D2B77634E4}" destId="{1B87108A-9272-4E2D-A13C-A8B213FD4823}" srcOrd="1" destOrd="0" parTransId="{47DA10F5-E224-43D3-919A-E590451734CB}" sibTransId="{4D0CA8A9-E3A1-47B0-B67F-B19AADAE9616}"/>
    <dgm:cxn modelId="{174DAB09-C5FA-4C28-8D9B-3C79AE4A451A}" srcId="{BAFE59D3-FFA4-4B7B-82F0-3E18243A83E5}" destId="{01907D7D-AF2E-459E-9E95-44C5970CF575}" srcOrd="0" destOrd="0" parTransId="{1BFD4094-8A9D-488C-9F6A-E7E2C64B98B7}" sibTransId="{6DBFC572-734E-410F-94CA-464D7773D2BE}"/>
    <dgm:cxn modelId="{1FA7A619-A7FC-4767-AEC7-1376DEADFEA5}" srcId="{BAFE59D3-FFA4-4B7B-82F0-3E18243A83E5}" destId="{323761E9-63B7-4B46-99F7-4089462E0BF2}" srcOrd="4" destOrd="0" parTransId="{C52799F7-FCB6-4552-BC0E-A38542FCA07E}" sibTransId="{B2566613-2137-4A5D-A3FD-29C73DD5B636}"/>
    <dgm:cxn modelId="{EB04F91D-C209-465F-8194-B343931F32B0}" srcId="{A6A86298-B52B-4976-B082-B9D2B77634E4}" destId="{2D397186-69E2-4C81-B31E-3B584BD62EB9}" srcOrd="2" destOrd="0" parTransId="{BEC4B13A-1DBA-44A2-BDD4-208A3C353AC4}" sibTransId="{B179547F-3767-469E-8FC4-406D144281B8}"/>
    <dgm:cxn modelId="{427F3331-01CC-442D-8070-778C0545A007}" type="presOf" srcId="{A50ADE48-9039-46E8-B467-2D9D3B2E7F02}" destId="{0E06AA58-9878-4114-A922-91F6ACFCBD5F}" srcOrd="0" destOrd="0" presId="urn:microsoft.com/office/officeart/2005/8/layout/hList1"/>
    <dgm:cxn modelId="{4425FA33-D675-4F81-8B5E-2C8CE8669BB6}" srcId="{BAFE59D3-FFA4-4B7B-82F0-3E18243A83E5}" destId="{D3B332BB-3AFC-4FAD-8F23-0401D0A06BDF}" srcOrd="2" destOrd="0" parTransId="{D7B700D2-7B60-4781-8F1E-23AE95E33E13}" sibTransId="{930498A7-E772-40CD-B3AB-1DFA81FEC3FF}"/>
    <dgm:cxn modelId="{8DE5BB34-B50C-4582-AE96-2490BA18B4F1}" srcId="{A57143BD-2727-475F-8A21-AB55A5C0A7AA}" destId="{BAFE59D3-FFA4-4B7B-82F0-3E18243A83E5}" srcOrd="2" destOrd="0" parTransId="{73A6FCEB-28EB-4A8E-BC0D-93C503D17C52}" sibTransId="{904AD5AC-F057-487A-8ABA-25CAE13B8518}"/>
    <dgm:cxn modelId="{44F7E55D-BB2C-4DBA-BA15-D820550AE18A}" type="presOf" srcId="{A57143BD-2727-475F-8A21-AB55A5C0A7AA}" destId="{D6EEE365-95CD-4B35-920C-911973FA3980}" srcOrd="0" destOrd="0" presId="urn:microsoft.com/office/officeart/2005/8/layout/hList1"/>
    <dgm:cxn modelId="{07DB3C62-D7F7-4DD2-8540-3CDC9C3C90CC}" type="presOf" srcId="{323761E9-63B7-4B46-99F7-4089462E0BF2}" destId="{4F196B1A-AC9E-4D60-AE9B-1790E52EDE53}" srcOrd="0" destOrd="4" presId="urn:microsoft.com/office/officeart/2005/8/layout/hList1"/>
    <dgm:cxn modelId="{47B1EE63-BBA7-4D79-B3B6-DE45E8D1FC10}" type="presOf" srcId="{2D397186-69E2-4C81-B31E-3B584BD62EB9}" destId="{1C090883-2823-4E68-94AE-299DE8896203}" srcOrd="0" destOrd="7" presId="urn:microsoft.com/office/officeart/2005/8/layout/hList1"/>
    <dgm:cxn modelId="{4913F946-7EC4-4996-B62C-DBE978304DE0}" srcId="{AEA9AC9C-A98E-4B77-841F-FF5013F3EC9C}" destId="{0CC11057-BA6E-415E-A002-86900419FF40}" srcOrd="1" destOrd="0" parTransId="{CA43FE9B-478C-4024-B2A0-0BCD3959C18D}" sibTransId="{4F27F33B-A296-458E-9FA5-89F1EE22B280}"/>
    <dgm:cxn modelId="{63363C4D-3DCB-4479-9BBE-C801E88F7C69}" type="presOf" srcId="{AEA9AC9C-A98E-4B77-841F-FF5013F3EC9C}" destId="{9C693499-1087-49C6-A4DB-41FAFB896258}" srcOrd="0" destOrd="0" presId="urn:microsoft.com/office/officeart/2005/8/layout/hList1"/>
    <dgm:cxn modelId="{42675170-115E-4495-BC4A-C9BA6A5950DD}" type="presOf" srcId="{E852C6D0-E9FA-40EB-8F33-1E52621D54BA}" destId="{A6CD7B8B-71E0-4BB4-8BE5-24DE6209D9D8}" srcOrd="0" destOrd="0" presId="urn:microsoft.com/office/officeart/2005/8/layout/hList1"/>
    <dgm:cxn modelId="{8EE3FB70-A4BE-4141-8ED8-4EA8D4FECE61}" type="presOf" srcId="{88AE5540-A051-4C8B-B398-CF01E39EC9C0}" destId="{4F196B1A-AC9E-4D60-AE9B-1790E52EDE53}" srcOrd="0" destOrd="1" presId="urn:microsoft.com/office/officeart/2005/8/layout/hList1"/>
    <dgm:cxn modelId="{84EBEC51-F8E5-428C-A344-F0D78ABB4C95}" srcId="{AEA9AC9C-A98E-4B77-841F-FF5013F3EC9C}" destId="{A6A86298-B52B-4976-B082-B9D2B77634E4}" srcOrd="4" destOrd="0" parTransId="{FF701C7C-F267-4F58-8070-A3A5919F8374}" sibTransId="{4A7DBB0B-7E6C-4EAF-A504-838FC862AE37}"/>
    <dgm:cxn modelId="{0F9A1C82-F801-4E07-9891-0256BAE30F2B}" type="presOf" srcId="{C1747167-0DBC-4160-9395-8FC48E37111D}" destId="{1C090883-2823-4E68-94AE-299DE8896203}" srcOrd="0" destOrd="0" presId="urn:microsoft.com/office/officeart/2005/8/layout/hList1"/>
    <dgm:cxn modelId="{BA43F883-1DB0-48A9-B659-FA2F7E53C1AF}" type="presOf" srcId="{0DF2650B-B7D5-4B93-8D6D-B0FD8646AE0C}" destId="{4F196B1A-AC9E-4D60-AE9B-1790E52EDE53}" srcOrd="0" destOrd="3" presId="urn:microsoft.com/office/officeart/2005/8/layout/hList1"/>
    <dgm:cxn modelId="{F56E1C89-7CEF-49CC-9A61-5225D2023960}" srcId="{A50ADE48-9039-46E8-B467-2D9D3B2E7F02}" destId="{E852C6D0-E9FA-40EB-8F33-1E52621D54BA}" srcOrd="0" destOrd="0" parTransId="{27AD2EFD-D5C6-4689-AF83-AD49A021BB49}" sibTransId="{C6A3F31A-5AD1-430B-98D9-0AC04F491BAF}"/>
    <dgm:cxn modelId="{D2E76F9A-556A-4326-B5D7-B48C97FCD0E3}" srcId="{BAFE59D3-FFA4-4B7B-82F0-3E18243A83E5}" destId="{0ED255B0-3A4C-48F2-B15F-6E9F2756F158}" srcOrd="6" destOrd="0" parTransId="{23195904-9934-4DA2-902C-284CD3B1B59A}" sibTransId="{BC48B8AF-F0D5-444E-9A4B-A774135CC914}"/>
    <dgm:cxn modelId="{FC6F349F-FF0B-46DA-AE23-7F5FA32EF51A}" srcId="{A57143BD-2727-475F-8A21-AB55A5C0A7AA}" destId="{A50ADE48-9039-46E8-B467-2D9D3B2E7F02}" srcOrd="1" destOrd="0" parTransId="{C264E5AA-BD1F-49C9-B1C8-4BC6A980D526}" sibTransId="{4F79F425-D477-4AAA-963E-3AFE7787AB79}"/>
    <dgm:cxn modelId="{0F1528A3-9DCB-441D-89A2-9EE9023044AB}" type="presOf" srcId="{6A183352-4DCF-4AC5-A3DE-437D5D389ECD}" destId="{1C090883-2823-4E68-94AE-299DE8896203}" srcOrd="0" destOrd="2" presId="urn:microsoft.com/office/officeart/2005/8/layout/hList1"/>
    <dgm:cxn modelId="{F0D30DA7-204D-40AA-9C76-C0D989946356}" type="presOf" srcId="{FDD1DF76-26E3-4D49-8D7A-387C92D7DB29}" destId="{1C090883-2823-4E68-94AE-299DE8896203}" srcOrd="0" destOrd="5" presId="urn:microsoft.com/office/officeart/2005/8/layout/hList1"/>
    <dgm:cxn modelId="{642878A8-3EFB-4FDD-BDC4-94612E03298E}" type="presOf" srcId="{0ED255B0-3A4C-48F2-B15F-6E9F2756F158}" destId="{4F196B1A-AC9E-4D60-AE9B-1790E52EDE53}" srcOrd="0" destOrd="6" presId="urn:microsoft.com/office/officeart/2005/8/layout/hList1"/>
    <dgm:cxn modelId="{DE4161B1-71B5-442C-A115-11E722D164A6}" srcId="{A6A86298-B52B-4976-B082-B9D2B77634E4}" destId="{FDD1DF76-26E3-4D49-8D7A-387C92D7DB29}" srcOrd="0" destOrd="0" parTransId="{352F5133-CF83-4E3B-A349-6186AB7E1598}" sibTransId="{1FDDBD91-439B-47E3-B847-BAA5F32A9B85}"/>
    <dgm:cxn modelId="{0AEFDAB6-8D4B-42A8-8881-5C1AD402604F}" type="presOf" srcId="{A6A86298-B52B-4976-B082-B9D2B77634E4}" destId="{1C090883-2823-4E68-94AE-299DE8896203}" srcOrd="0" destOrd="4" presId="urn:microsoft.com/office/officeart/2005/8/layout/hList1"/>
    <dgm:cxn modelId="{9D91A9BB-4667-4405-B358-0C5C43B3E601}" type="presOf" srcId="{518EDF6E-AB12-43C8-A43B-F234634F1F0C}" destId="{4F196B1A-AC9E-4D60-AE9B-1790E52EDE53}" srcOrd="0" destOrd="5" presId="urn:microsoft.com/office/officeart/2005/8/layout/hList1"/>
    <dgm:cxn modelId="{834DF6C0-E364-4678-883D-DCA7501A7250}" type="presOf" srcId="{2F7AA8F2-688F-45E7-933C-C65935020FCB}" destId="{1C090883-2823-4E68-94AE-299DE8896203}" srcOrd="0" destOrd="3" presId="urn:microsoft.com/office/officeart/2005/8/layout/hList1"/>
    <dgm:cxn modelId="{984393C1-F6AE-4B0C-8E06-BF284259F370}" type="presOf" srcId="{01907D7D-AF2E-459E-9E95-44C5970CF575}" destId="{4F196B1A-AC9E-4D60-AE9B-1790E52EDE53}" srcOrd="0" destOrd="0" presId="urn:microsoft.com/office/officeart/2005/8/layout/hList1"/>
    <dgm:cxn modelId="{88FF66D1-9946-40BF-8B08-8C3E3E86C98B}" srcId="{AEA9AC9C-A98E-4B77-841F-FF5013F3EC9C}" destId="{C1747167-0DBC-4160-9395-8FC48E37111D}" srcOrd="0" destOrd="0" parTransId="{0DAE267B-3704-4DE5-85DB-E1CF34AB03FE}" sibTransId="{6D081844-35A2-4EEE-8A8E-8CEDDA71460F}"/>
    <dgm:cxn modelId="{D73B8DD2-B177-4A7D-8F5B-A7B95D50F53F}" srcId="{AEA9AC9C-A98E-4B77-841F-FF5013F3EC9C}" destId="{6A183352-4DCF-4AC5-A3DE-437D5D389ECD}" srcOrd="2" destOrd="0" parTransId="{D49849B2-1AEC-44E2-8E43-0C339DFDAF58}" sibTransId="{1B30ACE8-76A1-4C37-B802-BDE497FE5176}"/>
    <dgm:cxn modelId="{00247ED7-D373-4DF3-91C8-B38567ED4F45}" srcId="{BAFE59D3-FFA4-4B7B-82F0-3E18243A83E5}" destId="{88AE5540-A051-4C8B-B398-CF01E39EC9C0}" srcOrd="1" destOrd="0" parTransId="{3D5CBBD8-EE38-4095-B7A5-ACBAF3BC18C4}" sibTransId="{6E071923-EC5C-406A-9748-8F67FBBAFA71}"/>
    <dgm:cxn modelId="{E00832E5-6DA5-4277-8DF7-C16C87B39A25}" srcId="{AEA9AC9C-A98E-4B77-841F-FF5013F3EC9C}" destId="{2F7AA8F2-688F-45E7-933C-C65935020FCB}" srcOrd="3" destOrd="0" parTransId="{FD0AA0D6-177C-45C8-A10F-05BF5C5C789A}" sibTransId="{3FFC3240-6A3B-452B-B3A3-8C037966F16D}"/>
    <dgm:cxn modelId="{0823A4E5-1F27-469C-BEF2-6EB8D9086216}" type="presOf" srcId="{D3B332BB-3AFC-4FAD-8F23-0401D0A06BDF}" destId="{4F196B1A-AC9E-4D60-AE9B-1790E52EDE53}" srcOrd="0" destOrd="2" presId="urn:microsoft.com/office/officeart/2005/8/layout/hList1"/>
    <dgm:cxn modelId="{2FC3F7E6-9CF9-4C98-B87A-DD3041DA5DBE}" srcId="{A57143BD-2727-475F-8A21-AB55A5C0A7AA}" destId="{AEA9AC9C-A98E-4B77-841F-FF5013F3EC9C}" srcOrd="0" destOrd="0" parTransId="{2C7F0CF9-AD96-41B7-892A-E0A685175F69}" sibTransId="{4A1A9617-F15E-4DCC-B73C-D6B0DDD12ECE}"/>
    <dgm:cxn modelId="{9D4172F4-346C-496F-BF23-A88DD61BC95E}" type="presOf" srcId="{1B87108A-9272-4E2D-A13C-A8B213FD4823}" destId="{1C090883-2823-4E68-94AE-299DE8896203}" srcOrd="0" destOrd="6" presId="urn:microsoft.com/office/officeart/2005/8/layout/hList1"/>
    <dgm:cxn modelId="{8EAF42F6-A81A-4430-8EF8-190EFD61A2BE}" srcId="{BAFE59D3-FFA4-4B7B-82F0-3E18243A83E5}" destId="{518EDF6E-AB12-43C8-A43B-F234634F1F0C}" srcOrd="5" destOrd="0" parTransId="{B9C8C8A8-B9BD-45AB-971C-8E2E24A4B2A1}" sibTransId="{FEA0B217-5692-453B-8E09-B9D5E0B38F6F}"/>
    <dgm:cxn modelId="{D62625F8-60D7-4E18-A607-4B896D0277F6}" type="presOf" srcId="{BAFE59D3-FFA4-4B7B-82F0-3E18243A83E5}" destId="{88249720-7E7B-4F61-A4E5-AF6C478321C8}" srcOrd="0" destOrd="0" presId="urn:microsoft.com/office/officeart/2005/8/layout/hList1"/>
    <dgm:cxn modelId="{64F58FFB-DF28-4FF6-BA34-EEF1596B4B17}" type="presOf" srcId="{0CC11057-BA6E-415E-A002-86900419FF40}" destId="{1C090883-2823-4E68-94AE-299DE8896203}" srcOrd="0" destOrd="1" presId="urn:microsoft.com/office/officeart/2005/8/layout/hList1"/>
    <dgm:cxn modelId="{F1D472D7-68A4-4BF4-939A-250E4435FB10}" type="presParOf" srcId="{D6EEE365-95CD-4B35-920C-911973FA3980}" destId="{1FF0674C-354C-405B-8C4D-D499077BC0CA}" srcOrd="0" destOrd="0" presId="urn:microsoft.com/office/officeart/2005/8/layout/hList1"/>
    <dgm:cxn modelId="{0BB3EE08-F8F0-4559-B82D-189AF180D44B}" type="presParOf" srcId="{1FF0674C-354C-405B-8C4D-D499077BC0CA}" destId="{9C693499-1087-49C6-A4DB-41FAFB896258}" srcOrd="0" destOrd="0" presId="urn:microsoft.com/office/officeart/2005/8/layout/hList1"/>
    <dgm:cxn modelId="{4FC384B6-2B33-49A5-8C3E-41494AFCA7E7}" type="presParOf" srcId="{1FF0674C-354C-405B-8C4D-D499077BC0CA}" destId="{1C090883-2823-4E68-94AE-299DE8896203}" srcOrd="1" destOrd="0" presId="urn:microsoft.com/office/officeart/2005/8/layout/hList1"/>
    <dgm:cxn modelId="{5847B357-B4EC-49F4-9E1E-440C0551EEF1}" type="presParOf" srcId="{D6EEE365-95CD-4B35-920C-911973FA3980}" destId="{8691D2BC-9053-419F-9F51-63B7D81EB8E7}" srcOrd="1" destOrd="0" presId="urn:microsoft.com/office/officeart/2005/8/layout/hList1"/>
    <dgm:cxn modelId="{05BF8067-FC3C-40F7-B39A-E54C06846A7E}" type="presParOf" srcId="{D6EEE365-95CD-4B35-920C-911973FA3980}" destId="{5828FF99-0737-4FFD-BB07-EB88375E3DCC}" srcOrd="2" destOrd="0" presId="urn:microsoft.com/office/officeart/2005/8/layout/hList1"/>
    <dgm:cxn modelId="{C765CC3C-0F32-4C47-9FB5-5F3A4C6B7809}" type="presParOf" srcId="{5828FF99-0737-4FFD-BB07-EB88375E3DCC}" destId="{0E06AA58-9878-4114-A922-91F6ACFCBD5F}" srcOrd="0" destOrd="0" presId="urn:microsoft.com/office/officeart/2005/8/layout/hList1"/>
    <dgm:cxn modelId="{7A34CC67-2411-49BA-8A74-97610AA705D0}" type="presParOf" srcId="{5828FF99-0737-4FFD-BB07-EB88375E3DCC}" destId="{A6CD7B8B-71E0-4BB4-8BE5-24DE6209D9D8}" srcOrd="1" destOrd="0" presId="urn:microsoft.com/office/officeart/2005/8/layout/hList1"/>
    <dgm:cxn modelId="{F2E2E00C-898C-4C4C-A9DA-26C2856E2C00}" type="presParOf" srcId="{D6EEE365-95CD-4B35-920C-911973FA3980}" destId="{5EE4EA48-A21B-4D59-8CCA-FFBF623477F5}" srcOrd="3" destOrd="0" presId="urn:microsoft.com/office/officeart/2005/8/layout/hList1"/>
    <dgm:cxn modelId="{473D4F93-BDA8-4258-B5EB-C06F81410582}" type="presParOf" srcId="{D6EEE365-95CD-4B35-920C-911973FA3980}" destId="{29E554AE-43C3-495C-A3EB-99470CEC4BEB}" srcOrd="4" destOrd="0" presId="urn:microsoft.com/office/officeart/2005/8/layout/hList1"/>
    <dgm:cxn modelId="{1ED5E8A8-27FC-49EB-9B77-B2956A08F14E}" type="presParOf" srcId="{29E554AE-43C3-495C-A3EB-99470CEC4BEB}" destId="{88249720-7E7B-4F61-A4E5-AF6C478321C8}" srcOrd="0" destOrd="0" presId="urn:microsoft.com/office/officeart/2005/8/layout/hList1"/>
    <dgm:cxn modelId="{D52D4C8E-4615-4CEC-8528-579249EE67AF}" type="presParOf" srcId="{29E554AE-43C3-495C-A3EB-99470CEC4BEB}" destId="{4F196B1A-AC9E-4D60-AE9B-1790E52EDE5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7143BD-2727-475F-8A21-AB55A5C0A7AA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A9AC9C-A98E-4B77-841F-FF5013F3EC9C}">
      <dgm:prSet/>
      <dgm:spPr/>
      <dgm:t>
        <a:bodyPr/>
        <a:lstStyle/>
        <a:p>
          <a:r>
            <a:rPr lang="en-US" b="0" i="0" dirty="0"/>
            <a:t>Adventure center bonding days:</a:t>
          </a:r>
          <a:endParaRPr lang="en-US" dirty="0"/>
        </a:p>
      </dgm:t>
    </dgm:pt>
    <dgm:pt modelId="{2C7F0CF9-AD96-41B7-892A-E0A685175F69}" type="parTrans" cxnId="{2FC3F7E6-9CF9-4C98-B87A-DD3041DA5DBE}">
      <dgm:prSet/>
      <dgm:spPr/>
      <dgm:t>
        <a:bodyPr/>
        <a:lstStyle/>
        <a:p>
          <a:endParaRPr lang="en-US"/>
        </a:p>
      </dgm:t>
    </dgm:pt>
    <dgm:pt modelId="{4A1A9617-F15E-4DCC-B73C-D6B0DDD12ECE}" type="sibTrans" cxnId="{2FC3F7E6-9CF9-4C98-B87A-DD3041DA5DBE}">
      <dgm:prSet/>
      <dgm:spPr/>
      <dgm:t>
        <a:bodyPr/>
        <a:lstStyle/>
        <a:p>
          <a:endParaRPr lang="en-US"/>
        </a:p>
      </dgm:t>
    </dgm:pt>
    <dgm:pt modelId="{C1747167-0DBC-4160-9395-8FC48E37111D}">
      <dgm:prSet/>
      <dgm:spPr/>
      <dgm:t>
        <a:bodyPr/>
        <a:lstStyle/>
        <a:p>
          <a:r>
            <a:rPr lang="en-US" b="0" i="0" dirty="0"/>
            <a:t>GAISCE</a:t>
          </a:r>
          <a:endParaRPr lang="en-US" dirty="0"/>
        </a:p>
      </dgm:t>
    </dgm:pt>
    <dgm:pt modelId="{0DAE267B-3704-4DE5-85DB-E1CF34AB03FE}" type="parTrans" cxnId="{88FF66D1-9946-40BF-8B08-8C3E3E86C98B}">
      <dgm:prSet/>
      <dgm:spPr/>
      <dgm:t>
        <a:bodyPr/>
        <a:lstStyle/>
        <a:p>
          <a:endParaRPr lang="en-US"/>
        </a:p>
      </dgm:t>
    </dgm:pt>
    <dgm:pt modelId="{6D081844-35A2-4EEE-8A8E-8CEDDA71460F}" type="sibTrans" cxnId="{88FF66D1-9946-40BF-8B08-8C3E3E86C98B}">
      <dgm:prSet/>
      <dgm:spPr/>
      <dgm:t>
        <a:bodyPr/>
        <a:lstStyle/>
        <a:p>
          <a:endParaRPr lang="en-US"/>
        </a:p>
      </dgm:t>
    </dgm:pt>
    <dgm:pt modelId="{A50ADE48-9039-46E8-B467-2D9D3B2E7F02}">
      <dgm:prSet/>
      <dgm:spPr/>
      <dgm:t>
        <a:bodyPr/>
        <a:lstStyle/>
        <a:p>
          <a:r>
            <a:rPr lang="en-US" b="0" i="0"/>
            <a:t>School Initiatives </a:t>
          </a:r>
          <a:endParaRPr lang="en-US"/>
        </a:p>
      </dgm:t>
    </dgm:pt>
    <dgm:pt modelId="{C264E5AA-BD1F-49C9-B1C8-4BC6A980D526}" type="parTrans" cxnId="{FC6F349F-FF0B-46DA-AE23-7F5FA32EF51A}">
      <dgm:prSet/>
      <dgm:spPr/>
      <dgm:t>
        <a:bodyPr/>
        <a:lstStyle/>
        <a:p>
          <a:endParaRPr lang="en-US"/>
        </a:p>
      </dgm:t>
    </dgm:pt>
    <dgm:pt modelId="{4F79F425-D477-4AAA-963E-3AFE7787AB79}" type="sibTrans" cxnId="{FC6F349F-FF0B-46DA-AE23-7F5FA32EF51A}">
      <dgm:prSet/>
      <dgm:spPr/>
      <dgm:t>
        <a:bodyPr/>
        <a:lstStyle/>
        <a:p>
          <a:endParaRPr lang="en-US"/>
        </a:p>
      </dgm:t>
    </dgm:pt>
    <dgm:pt modelId="{E852C6D0-E9FA-40EB-8F33-1E52621D54BA}">
      <dgm:prSet/>
      <dgm:spPr/>
      <dgm:t>
        <a:bodyPr/>
        <a:lstStyle/>
        <a:p>
          <a:r>
            <a:rPr lang="en-US" b="0" i="0"/>
            <a:t>Amber Flag</a:t>
          </a:r>
          <a:endParaRPr lang="en-US"/>
        </a:p>
      </dgm:t>
    </dgm:pt>
    <dgm:pt modelId="{27AD2EFD-D5C6-4689-AF83-AD49A021BB49}" type="parTrans" cxnId="{F56E1C89-7CEF-49CC-9A61-5225D2023960}">
      <dgm:prSet/>
      <dgm:spPr/>
      <dgm:t>
        <a:bodyPr/>
        <a:lstStyle/>
        <a:p>
          <a:endParaRPr lang="en-US"/>
        </a:p>
      </dgm:t>
    </dgm:pt>
    <dgm:pt modelId="{C6A3F31A-5AD1-430B-98D9-0AC04F491BAF}" type="sibTrans" cxnId="{F56E1C89-7CEF-49CC-9A61-5225D2023960}">
      <dgm:prSet/>
      <dgm:spPr/>
      <dgm:t>
        <a:bodyPr/>
        <a:lstStyle/>
        <a:p>
          <a:endParaRPr lang="en-US"/>
        </a:p>
      </dgm:t>
    </dgm:pt>
    <dgm:pt modelId="{AEC1AAF4-115E-499C-A9EE-B2A60CBB5E82}">
      <dgm:prSet/>
      <dgm:spPr/>
      <dgm:t>
        <a:bodyPr/>
        <a:lstStyle/>
        <a:p>
          <a:r>
            <a:rPr lang="en-US" b="0" i="0"/>
            <a:t>Healthy Ireland Initiative: healthy eating canteen/ all equal </a:t>
          </a:r>
          <a:endParaRPr lang="en-US"/>
        </a:p>
      </dgm:t>
    </dgm:pt>
    <dgm:pt modelId="{0747F8A7-DA69-49BD-916D-ED8A6D870425}" type="parTrans" cxnId="{1B54F94F-C369-4992-A23B-638AB934C5E2}">
      <dgm:prSet/>
      <dgm:spPr/>
      <dgm:t>
        <a:bodyPr/>
        <a:lstStyle/>
        <a:p>
          <a:endParaRPr lang="en-US"/>
        </a:p>
      </dgm:t>
    </dgm:pt>
    <dgm:pt modelId="{0FFE24E1-D754-4D55-AC69-0D18D0263733}" type="sibTrans" cxnId="{1B54F94F-C369-4992-A23B-638AB934C5E2}">
      <dgm:prSet/>
      <dgm:spPr/>
      <dgm:t>
        <a:bodyPr/>
        <a:lstStyle/>
        <a:p>
          <a:endParaRPr lang="en-US"/>
        </a:p>
      </dgm:t>
    </dgm:pt>
    <dgm:pt modelId="{2EE7CE19-A3FB-4B2D-A68A-970D17167B06}">
      <dgm:prSet/>
      <dgm:spPr/>
      <dgm:t>
        <a:bodyPr/>
        <a:lstStyle/>
        <a:p>
          <a:r>
            <a:rPr lang="en-US" b="0" i="0"/>
            <a:t>Lunchtime clubs</a:t>
          </a:r>
          <a:endParaRPr lang="en-US"/>
        </a:p>
      </dgm:t>
    </dgm:pt>
    <dgm:pt modelId="{C6DEB19C-A865-4FD6-B9EA-A52A3001104A}" type="parTrans" cxnId="{A4AD8624-DAAA-4B7A-8EDC-E4AF470C11AE}">
      <dgm:prSet/>
      <dgm:spPr/>
      <dgm:t>
        <a:bodyPr/>
        <a:lstStyle/>
        <a:p>
          <a:endParaRPr lang="en-US"/>
        </a:p>
      </dgm:t>
    </dgm:pt>
    <dgm:pt modelId="{5C2CFEA0-2B67-42A1-B560-2B99C72494AF}" type="sibTrans" cxnId="{A4AD8624-DAAA-4B7A-8EDC-E4AF470C11AE}">
      <dgm:prSet/>
      <dgm:spPr/>
      <dgm:t>
        <a:bodyPr/>
        <a:lstStyle/>
        <a:p>
          <a:endParaRPr lang="en-US"/>
        </a:p>
      </dgm:t>
    </dgm:pt>
    <dgm:pt modelId="{A598D8DE-F77D-4293-AC30-BD8637C9FA9A}">
      <dgm:prSet/>
      <dgm:spPr/>
      <dgm:t>
        <a:bodyPr/>
        <a:lstStyle/>
        <a:p>
          <a:r>
            <a:rPr lang="en-US" b="0" i="0"/>
            <a:t>Musical/ services</a:t>
          </a:r>
          <a:endParaRPr lang="en-US"/>
        </a:p>
      </dgm:t>
    </dgm:pt>
    <dgm:pt modelId="{C9C8A9DC-5705-422F-B800-04B13F38D3C1}" type="parTrans" cxnId="{FF6B2AAC-2781-4F64-AAAC-445FD2E1AA71}">
      <dgm:prSet/>
      <dgm:spPr/>
      <dgm:t>
        <a:bodyPr/>
        <a:lstStyle/>
        <a:p>
          <a:endParaRPr lang="en-US"/>
        </a:p>
      </dgm:t>
    </dgm:pt>
    <dgm:pt modelId="{B71768BD-0215-4C29-92FE-0B0E1668867D}" type="sibTrans" cxnId="{FF6B2AAC-2781-4F64-AAAC-445FD2E1AA71}">
      <dgm:prSet/>
      <dgm:spPr/>
      <dgm:t>
        <a:bodyPr/>
        <a:lstStyle/>
        <a:p>
          <a:endParaRPr lang="en-US"/>
        </a:p>
      </dgm:t>
    </dgm:pt>
    <dgm:pt modelId="{9E910822-A641-481E-B272-BB1213F00C41}">
      <dgm:prSet/>
      <dgm:spPr/>
      <dgm:t>
        <a:bodyPr/>
        <a:lstStyle/>
        <a:p>
          <a:r>
            <a:rPr lang="en-US" b="0" i="0"/>
            <a:t>Student Council</a:t>
          </a:r>
          <a:endParaRPr lang="en-US"/>
        </a:p>
      </dgm:t>
    </dgm:pt>
    <dgm:pt modelId="{C593CF9F-143B-4BC0-B90E-005C19B73EBF}" type="parTrans" cxnId="{C7CE1CC0-BAAB-4027-8EDB-268F3DF47D4E}">
      <dgm:prSet/>
      <dgm:spPr/>
      <dgm:t>
        <a:bodyPr/>
        <a:lstStyle/>
        <a:p>
          <a:endParaRPr lang="en-US"/>
        </a:p>
      </dgm:t>
    </dgm:pt>
    <dgm:pt modelId="{8A47EE17-41CB-4F4D-A66F-D9212DF1D76A}" type="sibTrans" cxnId="{C7CE1CC0-BAAB-4027-8EDB-268F3DF47D4E}">
      <dgm:prSet/>
      <dgm:spPr/>
      <dgm:t>
        <a:bodyPr/>
        <a:lstStyle/>
        <a:p>
          <a:endParaRPr lang="en-US"/>
        </a:p>
      </dgm:t>
    </dgm:pt>
    <dgm:pt modelId="{87B572CF-F8D5-4883-A34B-714BEA5015B1}">
      <dgm:prSet/>
      <dgm:spPr/>
      <dgm:t>
        <a:bodyPr/>
        <a:lstStyle/>
        <a:p>
          <a:r>
            <a:rPr lang="en-US" b="0" i="0"/>
            <a:t>School Diaries</a:t>
          </a:r>
          <a:endParaRPr lang="en-US"/>
        </a:p>
      </dgm:t>
    </dgm:pt>
    <dgm:pt modelId="{A6FDC5B6-C854-40B9-9DB8-27903D5549F6}" type="parTrans" cxnId="{B511F8EE-0BB0-44EE-80E8-52321D0C07EB}">
      <dgm:prSet/>
      <dgm:spPr/>
      <dgm:t>
        <a:bodyPr/>
        <a:lstStyle/>
        <a:p>
          <a:endParaRPr lang="en-US"/>
        </a:p>
      </dgm:t>
    </dgm:pt>
    <dgm:pt modelId="{0C78A3A8-7EFE-400F-B1B5-0586F1E54210}" type="sibTrans" cxnId="{B511F8EE-0BB0-44EE-80E8-52321D0C07EB}">
      <dgm:prSet/>
      <dgm:spPr/>
      <dgm:t>
        <a:bodyPr/>
        <a:lstStyle/>
        <a:p>
          <a:endParaRPr lang="en-US"/>
        </a:p>
      </dgm:t>
    </dgm:pt>
    <dgm:pt modelId="{BAFE59D3-FFA4-4B7B-82F0-3E18243A83E5}">
      <dgm:prSet/>
      <dgm:spPr/>
      <dgm:t>
        <a:bodyPr/>
        <a:lstStyle/>
        <a:p>
          <a:r>
            <a:rPr lang="en-US" b="0" i="0" dirty="0"/>
            <a:t>Lunchtime facilities:</a:t>
          </a:r>
          <a:endParaRPr lang="en-US" dirty="0"/>
        </a:p>
      </dgm:t>
    </dgm:pt>
    <dgm:pt modelId="{73A6FCEB-28EB-4A8E-BC0D-93C503D17C52}" type="parTrans" cxnId="{8DE5BB34-B50C-4582-AE96-2490BA18B4F1}">
      <dgm:prSet/>
      <dgm:spPr/>
      <dgm:t>
        <a:bodyPr/>
        <a:lstStyle/>
        <a:p>
          <a:endParaRPr lang="en-US"/>
        </a:p>
      </dgm:t>
    </dgm:pt>
    <dgm:pt modelId="{904AD5AC-F057-487A-8ABA-25CAE13B8518}" type="sibTrans" cxnId="{8DE5BB34-B50C-4582-AE96-2490BA18B4F1}">
      <dgm:prSet/>
      <dgm:spPr/>
      <dgm:t>
        <a:bodyPr/>
        <a:lstStyle/>
        <a:p>
          <a:endParaRPr lang="en-US"/>
        </a:p>
      </dgm:t>
    </dgm:pt>
    <dgm:pt modelId="{01907D7D-AF2E-459E-9E95-44C5970CF575}">
      <dgm:prSet/>
      <dgm:spPr/>
      <dgm:t>
        <a:bodyPr/>
        <a:lstStyle/>
        <a:p>
          <a:r>
            <a:rPr lang="en-US" b="0" i="0"/>
            <a:t>Teachers and SNAs on duty</a:t>
          </a:r>
          <a:endParaRPr lang="en-US"/>
        </a:p>
      </dgm:t>
    </dgm:pt>
    <dgm:pt modelId="{1BFD4094-8A9D-488C-9F6A-E7E2C64B98B7}" type="parTrans" cxnId="{174DAB09-C5FA-4C28-8D9B-3C79AE4A451A}">
      <dgm:prSet/>
      <dgm:spPr/>
      <dgm:t>
        <a:bodyPr/>
        <a:lstStyle/>
        <a:p>
          <a:endParaRPr lang="en-US"/>
        </a:p>
      </dgm:t>
    </dgm:pt>
    <dgm:pt modelId="{6DBFC572-734E-410F-94CA-464D7773D2BE}" type="sibTrans" cxnId="{174DAB09-C5FA-4C28-8D9B-3C79AE4A451A}">
      <dgm:prSet/>
      <dgm:spPr/>
      <dgm:t>
        <a:bodyPr/>
        <a:lstStyle/>
        <a:p>
          <a:endParaRPr lang="en-US"/>
        </a:p>
      </dgm:t>
    </dgm:pt>
    <dgm:pt modelId="{B646E86D-FDFF-4FE7-BB5E-CE23524F1629}">
      <dgm:prSet/>
      <dgm:spPr/>
      <dgm:t>
        <a:bodyPr/>
        <a:lstStyle/>
        <a:p>
          <a:r>
            <a:rPr lang="en-US" b="0" i="0"/>
            <a:t>Football pitch designated areas</a:t>
          </a:r>
          <a:endParaRPr lang="en-US"/>
        </a:p>
      </dgm:t>
    </dgm:pt>
    <dgm:pt modelId="{DB726606-55F9-42AB-844A-F9E7C43DF0DE}" type="parTrans" cxnId="{6443DE3C-BB28-4015-8C7B-B857CD0292DD}">
      <dgm:prSet/>
      <dgm:spPr/>
      <dgm:t>
        <a:bodyPr/>
        <a:lstStyle/>
        <a:p>
          <a:endParaRPr lang="en-US"/>
        </a:p>
      </dgm:t>
    </dgm:pt>
    <dgm:pt modelId="{9E06510C-AD3B-4630-AB12-24207E352DC4}" type="sibTrans" cxnId="{6443DE3C-BB28-4015-8C7B-B857CD0292DD}">
      <dgm:prSet/>
      <dgm:spPr/>
      <dgm:t>
        <a:bodyPr/>
        <a:lstStyle/>
        <a:p>
          <a:endParaRPr lang="en-US"/>
        </a:p>
      </dgm:t>
    </dgm:pt>
    <dgm:pt modelId="{9627DFC6-CCF8-47CD-BC15-9CF53FE3E34B}">
      <dgm:prSet/>
      <dgm:spPr/>
      <dgm:t>
        <a:bodyPr/>
        <a:lstStyle/>
        <a:p>
          <a:r>
            <a:rPr lang="en-US" b="0" i="0"/>
            <a:t>Split lunchtimes</a:t>
          </a:r>
          <a:endParaRPr lang="en-US"/>
        </a:p>
      </dgm:t>
    </dgm:pt>
    <dgm:pt modelId="{C76C171F-1FBB-48E5-8B12-E52414BB7359}" type="parTrans" cxnId="{B37B3BAB-F878-4FF4-993D-123D110E7793}">
      <dgm:prSet/>
      <dgm:spPr/>
      <dgm:t>
        <a:bodyPr/>
        <a:lstStyle/>
        <a:p>
          <a:endParaRPr lang="en-US"/>
        </a:p>
      </dgm:t>
    </dgm:pt>
    <dgm:pt modelId="{14991300-CA5A-497F-A48F-2C83D31E35C6}" type="sibTrans" cxnId="{B37B3BAB-F878-4FF4-993D-123D110E7793}">
      <dgm:prSet/>
      <dgm:spPr/>
      <dgm:t>
        <a:bodyPr/>
        <a:lstStyle/>
        <a:p>
          <a:endParaRPr lang="en-US"/>
        </a:p>
      </dgm:t>
    </dgm:pt>
    <dgm:pt modelId="{64DF9099-D9EB-4939-B79D-2BD9EEE9CA96}">
      <dgm:prSet/>
      <dgm:spPr/>
      <dgm:t>
        <a:bodyPr/>
        <a:lstStyle/>
        <a:p>
          <a:r>
            <a:rPr lang="en-US" b="0" i="0"/>
            <a:t>No corridor rule</a:t>
          </a:r>
          <a:endParaRPr lang="en-US"/>
        </a:p>
      </dgm:t>
    </dgm:pt>
    <dgm:pt modelId="{FCB0FAFA-516F-4F7E-BADB-1995EC7F8C80}" type="parTrans" cxnId="{CF8A1586-8C88-464B-A5A7-7B0028A9774E}">
      <dgm:prSet/>
      <dgm:spPr/>
      <dgm:t>
        <a:bodyPr/>
        <a:lstStyle/>
        <a:p>
          <a:endParaRPr lang="en-US"/>
        </a:p>
      </dgm:t>
    </dgm:pt>
    <dgm:pt modelId="{83742C59-1781-4FFE-B055-C30EFE9502A7}" type="sibTrans" cxnId="{CF8A1586-8C88-464B-A5A7-7B0028A9774E}">
      <dgm:prSet/>
      <dgm:spPr/>
      <dgm:t>
        <a:bodyPr/>
        <a:lstStyle/>
        <a:p>
          <a:endParaRPr lang="en-US"/>
        </a:p>
      </dgm:t>
    </dgm:pt>
    <dgm:pt modelId="{B7EC82AE-1DF7-4CA4-933E-E3F030FC3EAF}">
      <dgm:prSet/>
      <dgm:spPr/>
      <dgm:t>
        <a:bodyPr/>
        <a:lstStyle/>
        <a:p>
          <a:r>
            <a:rPr lang="en-US" b="0" i="0"/>
            <a:t>CCTV </a:t>
          </a:r>
          <a:endParaRPr lang="en-US"/>
        </a:p>
      </dgm:t>
    </dgm:pt>
    <dgm:pt modelId="{E436BBE1-8DC3-4053-92B9-B42909A06EE4}" type="parTrans" cxnId="{BF837BA7-1262-47CC-AAA6-510D8491FE44}">
      <dgm:prSet/>
      <dgm:spPr/>
      <dgm:t>
        <a:bodyPr/>
        <a:lstStyle/>
        <a:p>
          <a:endParaRPr lang="en-US"/>
        </a:p>
      </dgm:t>
    </dgm:pt>
    <dgm:pt modelId="{D46331EC-2285-4339-A3A2-E1145C0488D6}" type="sibTrans" cxnId="{BF837BA7-1262-47CC-AAA6-510D8491FE44}">
      <dgm:prSet/>
      <dgm:spPr/>
      <dgm:t>
        <a:bodyPr/>
        <a:lstStyle/>
        <a:p>
          <a:endParaRPr lang="en-US"/>
        </a:p>
      </dgm:t>
    </dgm:pt>
    <dgm:pt modelId="{5452988E-E37E-4865-9D03-7537E6D0164A}">
      <dgm:prSet/>
      <dgm:spPr/>
      <dgm:t>
        <a:bodyPr/>
        <a:lstStyle/>
        <a:p>
          <a:r>
            <a:rPr lang="en-US" b="0" i="0"/>
            <a:t>Social area facilities pool table </a:t>
          </a:r>
          <a:endParaRPr lang="en-US"/>
        </a:p>
      </dgm:t>
    </dgm:pt>
    <dgm:pt modelId="{ED4D0E64-64E3-4A76-8FD5-5E747FA3F0F1}" type="parTrans" cxnId="{EBCC1E56-6866-4A1C-A984-0349CA814A33}">
      <dgm:prSet/>
      <dgm:spPr/>
      <dgm:t>
        <a:bodyPr/>
        <a:lstStyle/>
        <a:p>
          <a:endParaRPr lang="en-US"/>
        </a:p>
      </dgm:t>
    </dgm:pt>
    <dgm:pt modelId="{D16FA3AE-F84F-44DB-B840-AA33EB4BC38F}" type="sibTrans" cxnId="{EBCC1E56-6866-4A1C-A984-0349CA814A33}">
      <dgm:prSet/>
      <dgm:spPr/>
      <dgm:t>
        <a:bodyPr/>
        <a:lstStyle/>
        <a:p>
          <a:endParaRPr lang="en-US"/>
        </a:p>
      </dgm:t>
    </dgm:pt>
    <dgm:pt modelId="{94946B12-EEA3-4CCD-B125-64378A2B90AF}">
      <dgm:prSet/>
      <dgm:spPr/>
      <dgm:t>
        <a:bodyPr/>
        <a:lstStyle/>
        <a:p>
          <a:r>
            <a:rPr lang="en-US" b="0" i="0"/>
            <a:t>Guest Speakers:</a:t>
          </a:r>
          <a:endParaRPr lang="en-US"/>
        </a:p>
      </dgm:t>
    </dgm:pt>
    <dgm:pt modelId="{35DACD37-40FC-4C68-A2E6-A3E0EF035386}" type="parTrans" cxnId="{51E3A641-B07B-468B-BE09-00B5C4F6D1CB}">
      <dgm:prSet/>
      <dgm:spPr/>
      <dgm:t>
        <a:bodyPr/>
        <a:lstStyle/>
        <a:p>
          <a:endParaRPr lang="en-US"/>
        </a:p>
      </dgm:t>
    </dgm:pt>
    <dgm:pt modelId="{B4BCD8D5-29EC-440B-8286-BBC9AA92E0C7}" type="sibTrans" cxnId="{51E3A641-B07B-468B-BE09-00B5C4F6D1CB}">
      <dgm:prSet/>
      <dgm:spPr/>
      <dgm:t>
        <a:bodyPr/>
        <a:lstStyle/>
        <a:p>
          <a:endParaRPr lang="en-US"/>
        </a:p>
      </dgm:t>
    </dgm:pt>
    <dgm:pt modelId="{E47DE951-864C-4E79-AE9F-7828DE1E06C8}">
      <dgm:prSet/>
      <dgm:spPr/>
      <dgm:t>
        <a:bodyPr/>
        <a:lstStyle/>
        <a:p>
          <a:r>
            <a:rPr lang="en-US" b="0" i="0"/>
            <a:t>Adam Harris </a:t>
          </a:r>
          <a:endParaRPr lang="en-US"/>
        </a:p>
      </dgm:t>
    </dgm:pt>
    <dgm:pt modelId="{135058E6-4D22-4FC3-889A-7DFA1F6E9EE0}" type="parTrans" cxnId="{F0F16FE3-9981-4DBE-8163-8F48BC968567}">
      <dgm:prSet/>
      <dgm:spPr/>
      <dgm:t>
        <a:bodyPr/>
        <a:lstStyle/>
        <a:p>
          <a:endParaRPr lang="en-US"/>
        </a:p>
      </dgm:t>
    </dgm:pt>
    <dgm:pt modelId="{B69241ED-83F7-4C40-8BE4-EC30A145E606}" type="sibTrans" cxnId="{F0F16FE3-9981-4DBE-8163-8F48BC968567}">
      <dgm:prSet/>
      <dgm:spPr/>
      <dgm:t>
        <a:bodyPr/>
        <a:lstStyle/>
        <a:p>
          <a:endParaRPr lang="en-US"/>
        </a:p>
      </dgm:t>
    </dgm:pt>
    <dgm:pt modelId="{C4932081-3398-4F53-8C76-58F7E84D9D55}">
      <dgm:prSet/>
      <dgm:spPr/>
      <dgm:t>
        <a:bodyPr/>
        <a:lstStyle/>
        <a:p>
          <a:r>
            <a:rPr lang="en-US" b="0" i="0"/>
            <a:t>Aware</a:t>
          </a:r>
          <a:endParaRPr lang="en-US"/>
        </a:p>
      </dgm:t>
    </dgm:pt>
    <dgm:pt modelId="{CA29649A-9762-4F2A-A883-E4619521B54F}" type="parTrans" cxnId="{DBC19245-98A6-45BF-BAA1-B6940E225D4C}">
      <dgm:prSet/>
      <dgm:spPr/>
      <dgm:t>
        <a:bodyPr/>
        <a:lstStyle/>
        <a:p>
          <a:endParaRPr lang="en-US"/>
        </a:p>
      </dgm:t>
    </dgm:pt>
    <dgm:pt modelId="{A93B2625-E430-4BCE-96EB-27C53F1B66FD}" type="sibTrans" cxnId="{DBC19245-98A6-45BF-BAA1-B6940E225D4C}">
      <dgm:prSet/>
      <dgm:spPr/>
      <dgm:t>
        <a:bodyPr/>
        <a:lstStyle/>
        <a:p>
          <a:endParaRPr lang="en-US"/>
        </a:p>
      </dgm:t>
    </dgm:pt>
    <dgm:pt modelId="{68E7E650-EEC1-4F1E-A0B5-6386D66FBD32}">
      <dgm:prSet/>
      <dgm:spPr/>
      <dgm:t>
        <a:bodyPr/>
        <a:lstStyle/>
        <a:p>
          <a:r>
            <a:rPr lang="en-US" b="0" i="0"/>
            <a:t>Oisin McConville</a:t>
          </a:r>
          <a:br>
            <a:rPr lang="en-US" b="0" i="0"/>
          </a:br>
          <a:endParaRPr lang="en-US"/>
        </a:p>
      </dgm:t>
    </dgm:pt>
    <dgm:pt modelId="{5D2E22CD-4361-46CB-BEC4-4294B986E6BC}" type="parTrans" cxnId="{0F74C71D-9DB4-4260-B0CC-0A2D2104BF88}">
      <dgm:prSet/>
      <dgm:spPr/>
      <dgm:t>
        <a:bodyPr/>
        <a:lstStyle/>
        <a:p>
          <a:endParaRPr lang="en-US"/>
        </a:p>
      </dgm:t>
    </dgm:pt>
    <dgm:pt modelId="{4452F769-2D4D-4F53-A6E4-DE035AC6E6C1}" type="sibTrans" cxnId="{0F74C71D-9DB4-4260-B0CC-0A2D2104BF88}">
      <dgm:prSet/>
      <dgm:spPr/>
      <dgm:t>
        <a:bodyPr/>
        <a:lstStyle/>
        <a:p>
          <a:endParaRPr lang="en-US"/>
        </a:p>
      </dgm:t>
    </dgm:pt>
    <dgm:pt modelId="{12B8A7A1-9979-444A-AC67-079F71594E58}">
      <dgm:prSet/>
      <dgm:spPr/>
      <dgm:t>
        <a:bodyPr/>
        <a:lstStyle/>
        <a:p>
          <a:r>
            <a:rPr lang="en-US" dirty="0"/>
            <a:t>Castleblayney Outdoor Adventure Centre</a:t>
          </a:r>
        </a:p>
      </dgm:t>
    </dgm:pt>
    <dgm:pt modelId="{C7889DCB-00C8-42D2-B101-EC0B11E91C96}" type="parTrans" cxnId="{4CF12DDC-AFDB-4BA4-8DD6-2FED4093CD8C}">
      <dgm:prSet/>
      <dgm:spPr/>
      <dgm:t>
        <a:bodyPr/>
        <a:lstStyle/>
        <a:p>
          <a:endParaRPr lang="en-IE"/>
        </a:p>
      </dgm:t>
    </dgm:pt>
    <dgm:pt modelId="{84F059AE-4707-4DD3-90EA-97C219293B06}" type="sibTrans" cxnId="{4CF12DDC-AFDB-4BA4-8DD6-2FED4093CD8C}">
      <dgm:prSet/>
      <dgm:spPr/>
      <dgm:t>
        <a:bodyPr/>
        <a:lstStyle/>
        <a:p>
          <a:endParaRPr lang="en-IE"/>
        </a:p>
      </dgm:t>
    </dgm:pt>
    <dgm:pt modelId="{D6EEE365-95CD-4B35-920C-911973FA3980}" type="pres">
      <dgm:prSet presAssocID="{A57143BD-2727-475F-8A21-AB55A5C0A7AA}" presName="Name0" presStyleCnt="0">
        <dgm:presLayoutVars>
          <dgm:dir/>
          <dgm:animLvl val="lvl"/>
          <dgm:resizeHandles val="exact"/>
        </dgm:presLayoutVars>
      </dgm:prSet>
      <dgm:spPr/>
    </dgm:pt>
    <dgm:pt modelId="{1FF0674C-354C-405B-8C4D-D499077BC0CA}" type="pres">
      <dgm:prSet presAssocID="{AEA9AC9C-A98E-4B77-841F-FF5013F3EC9C}" presName="composite" presStyleCnt="0"/>
      <dgm:spPr/>
    </dgm:pt>
    <dgm:pt modelId="{9C693499-1087-49C6-A4DB-41FAFB896258}" type="pres">
      <dgm:prSet presAssocID="{AEA9AC9C-A98E-4B77-841F-FF5013F3EC9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1C090883-2823-4E68-94AE-299DE8896203}" type="pres">
      <dgm:prSet presAssocID="{AEA9AC9C-A98E-4B77-841F-FF5013F3EC9C}" presName="desTx" presStyleLbl="alignAccFollowNode1" presStyleIdx="0" presStyleCnt="4">
        <dgm:presLayoutVars>
          <dgm:bulletEnabled val="1"/>
        </dgm:presLayoutVars>
      </dgm:prSet>
      <dgm:spPr/>
    </dgm:pt>
    <dgm:pt modelId="{8691D2BC-9053-419F-9F51-63B7D81EB8E7}" type="pres">
      <dgm:prSet presAssocID="{4A1A9617-F15E-4DCC-B73C-D6B0DDD12ECE}" presName="space" presStyleCnt="0"/>
      <dgm:spPr/>
    </dgm:pt>
    <dgm:pt modelId="{5828FF99-0737-4FFD-BB07-EB88375E3DCC}" type="pres">
      <dgm:prSet presAssocID="{A50ADE48-9039-46E8-B467-2D9D3B2E7F02}" presName="composite" presStyleCnt="0"/>
      <dgm:spPr/>
    </dgm:pt>
    <dgm:pt modelId="{0E06AA58-9878-4114-A922-91F6ACFCBD5F}" type="pres">
      <dgm:prSet presAssocID="{A50ADE48-9039-46E8-B467-2D9D3B2E7F02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A6CD7B8B-71E0-4BB4-8BE5-24DE6209D9D8}" type="pres">
      <dgm:prSet presAssocID="{A50ADE48-9039-46E8-B467-2D9D3B2E7F02}" presName="desTx" presStyleLbl="alignAccFollowNode1" presStyleIdx="1" presStyleCnt="4">
        <dgm:presLayoutVars>
          <dgm:bulletEnabled val="1"/>
        </dgm:presLayoutVars>
      </dgm:prSet>
      <dgm:spPr/>
    </dgm:pt>
    <dgm:pt modelId="{5EE4EA48-A21B-4D59-8CCA-FFBF623477F5}" type="pres">
      <dgm:prSet presAssocID="{4F79F425-D477-4AAA-963E-3AFE7787AB79}" presName="space" presStyleCnt="0"/>
      <dgm:spPr/>
    </dgm:pt>
    <dgm:pt modelId="{29E554AE-43C3-495C-A3EB-99470CEC4BEB}" type="pres">
      <dgm:prSet presAssocID="{BAFE59D3-FFA4-4B7B-82F0-3E18243A83E5}" presName="composite" presStyleCnt="0"/>
      <dgm:spPr/>
    </dgm:pt>
    <dgm:pt modelId="{88249720-7E7B-4F61-A4E5-AF6C478321C8}" type="pres">
      <dgm:prSet presAssocID="{BAFE59D3-FFA4-4B7B-82F0-3E18243A83E5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4F196B1A-AC9E-4D60-AE9B-1790E52EDE53}" type="pres">
      <dgm:prSet presAssocID="{BAFE59D3-FFA4-4B7B-82F0-3E18243A83E5}" presName="desTx" presStyleLbl="alignAccFollowNode1" presStyleIdx="2" presStyleCnt="4">
        <dgm:presLayoutVars>
          <dgm:bulletEnabled val="1"/>
        </dgm:presLayoutVars>
      </dgm:prSet>
      <dgm:spPr/>
    </dgm:pt>
    <dgm:pt modelId="{C5319B40-7ADB-479F-837F-EB889EE9BCBE}" type="pres">
      <dgm:prSet presAssocID="{904AD5AC-F057-487A-8ABA-25CAE13B8518}" presName="space" presStyleCnt="0"/>
      <dgm:spPr/>
    </dgm:pt>
    <dgm:pt modelId="{10C7620C-2B85-4C66-9ECE-9763487893A7}" type="pres">
      <dgm:prSet presAssocID="{94946B12-EEA3-4CCD-B125-64378A2B90AF}" presName="composite" presStyleCnt="0"/>
      <dgm:spPr/>
    </dgm:pt>
    <dgm:pt modelId="{F6571DF6-4FBC-43C7-A9E3-9C52837547CA}" type="pres">
      <dgm:prSet presAssocID="{94946B12-EEA3-4CCD-B125-64378A2B90AF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475E4D17-C0A2-4083-87F7-57D97A4F1417}" type="pres">
      <dgm:prSet presAssocID="{94946B12-EEA3-4CCD-B125-64378A2B90AF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174DAB09-C5FA-4C28-8D9B-3C79AE4A451A}" srcId="{BAFE59D3-FFA4-4B7B-82F0-3E18243A83E5}" destId="{01907D7D-AF2E-459E-9E95-44C5970CF575}" srcOrd="0" destOrd="0" parTransId="{1BFD4094-8A9D-488C-9F6A-E7E2C64B98B7}" sibTransId="{6DBFC572-734E-410F-94CA-464D7773D2BE}"/>
    <dgm:cxn modelId="{E094ED0F-345F-47A1-85AB-A74AC7BF0854}" type="presOf" srcId="{68E7E650-EEC1-4F1E-A0B5-6386D66FBD32}" destId="{475E4D17-C0A2-4083-87F7-57D97A4F1417}" srcOrd="0" destOrd="2" presId="urn:microsoft.com/office/officeart/2005/8/layout/hList1"/>
    <dgm:cxn modelId="{09B11C18-AFC1-4A6A-A2E6-7483E01B3452}" type="presOf" srcId="{B7EC82AE-1DF7-4CA4-933E-E3F030FC3EAF}" destId="{4F196B1A-AC9E-4D60-AE9B-1790E52EDE53}" srcOrd="0" destOrd="4" presId="urn:microsoft.com/office/officeart/2005/8/layout/hList1"/>
    <dgm:cxn modelId="{47D0A21B-F339-4482-A05D-FB198BBD7737}" type="presOf" srcId="{87B572CF-F8D5-4883-A34B-714BEA5015B1}" destId="{A6CD7B8B-71E0-4BB4-8BE5-24DE6209D9D8}" srcOrd="0" destOrd="5" presId="urn:microsoft.com/office/officeart/2005/8/layout/hList1"/>
    <dgm:cxn modelId="{0F74C71D-9DB4-4260-B0CC-0A2D2104BF88}" srcId="{94946B12-EEA3-4CCD-B125-64378A2B90AF}" destId="{68E7E650-EEC1-4F1E-A0B5-6386D66FBD32}" srcOrd="2" destOrd="0" parTransId="{5D2E22CD-4361-46CB-BEC4-4294B986E6BC}" sibTransId="{4452F769-2D4D-4F53-A6E4-DE035AC6E6C1}"/>
    <dgm:cxn modelId="{A4AD8624-DAAA-4B7A-8EDC-E4AF470C11AE}" srcId="{A50ADE48-9039-46E8-B467-2D9D3B2E7F02}" destId="{2EE7CE19-A3FB-4B2D-A68A-970D17167B06}" srcOrd="2" destOrd="0" parTransId="{C6DEB19C-A865-4FD6-B9EA-A52A3001104A}" sibTransId="{5C2CFEA0-2B67-42A1-B560-2B99C72494AF}"/>
    <dgm:cxn modelId="{4096222C-AB00-4B7B-A9EC-B914975C74F2}" type="presOf" srcId="{9E910822-A641-481E-B272-BB1213F00C41}" destId="{A6CD7B8B-71E0-4BB4-8BE5-24DE6209D9D8}" srcOrd="0" destOrd="4" presId="urn:microsoft.com/office/officeart/2005/8/layout/hList1"/>
    <dgm:cxn modelId="{427F3331-01CC-442D-8070-778C0545A007}" type="presOf" srcId="{A50ADE48-9039-46E8-B467-2D9D3B2E7F02}" destId="{0E06AA58-9878-4114-A922-91F6ACFCBD5F}" srcOrd="0" destOrd="0" presId="urn:microsoft.com/office/officeart/2005/8/layout/hList1"/>
    <dgm:cxn modelId="{8DE5BB34-B50C-4582-AE96-2490BA18B4F1}" srcId="{A57143BD-2727-475F-8A21-AB55A5C0A7AA}" destId="{BAFE59D3-FFA4-4B7B-82F0-3E18243A83E5}" srcOrd="2" destOrd="0" parTransId="{73A6FCEB-28EB-4A8E-BC0D-93C503D17C52}" sibTransId="{904AD5AC-F057-487A-8ABA-25CAE13B8518}"/>
    <dgm:cxn modelId="{6443DE3C-BB28-4015-8C7B-B857CD0292DD}" srcId="{BAFE59D3-FFA4-4B7B-82F0-3E18243A83E5}" destId="{B646E86D-FDFF-4FE7-BB5E-CE23524F1629}" srcOrd="1" destOrd="0" parTransId="{DB726606-55F9-42AB-844A-F9E7C43DF0DE}" sibTransId="{9E06510C-AD3B-4630-AB12-24207E352DC4}"/>
    <dgm:cxn modelId="{9FCA233F-79D0-4DDB-814B-A5245F78E793}" type="presOf" srcId="{9627DFC6-CCF8-47CD-BC15-9CF53FE3E34B}" destId="{4F196B1A-AC9E-4D60-AE9B-1790E52EDE53}" srcOrd="0" destOrd="2" presId="urn:microsoft.com/office/officeart/2005/8/layout/hList1"/>
    <dgm:cxn modelId="{44F7E55D-BB2C-4DBA-BA15-D820550AE18A}" type="presOf" srcId="{A57143BD-2727-475F-8A21-AB55A5C0A7AA}" destId="{D6EEE365-95CD-4B35-920C-911973FA3980}" srcOrd="0" destOrd="0" presId="urn:microsoft.com/office/officeart/2005/8/layout/hList1"/>
    <dgm:cxn modelId="{51E3A641-B07B-468B-BE09-00B5C4F6D1CB}" srcId="{A57143BD-2727-475F-8A21-AB55A5C0A7AA}" destId="{94946B12-EEA3-4CCD-B125-64378A2B90AF}" srcOrd="3" destOrd="0" parTransId="{35DACD37-40FC-4C68-A2E6-A3E0EF035386}" sibTransId="{B4BCD8D5-29EC-440B-8286-BBC9AA92E0C7}"/>
    <dgm:cxn modelId="{DBC19245-98A6-45BF-BAA1-B6940E225D4C}" srcId="{94946B12-EEA3-4CCD-B125-64378A2B90AF}" destId="{C4932081-3398-4F53-8C76-58F7E84D9D55}" srcOrd="1" destOrd="0" parTransId="{CA29649A-9762-4F2A-A883-E4619521B54F}" sibTransId="{A93B2625-E430-4BCE-96EB-27C53F1B66FD}"/>
    <dgm:cxn modelId="{9144DE65-DBF6-4774-8A5F-A5A3CCE7BFF8}" type="presOf" srcId="{2EE7CE19-A3FB-4B2D-A68A-970D17167B06}" destId="{A6CD7B8B-71E0-4BB4-8BE5-24DE6209D9D8}" srcOrd="0" destOrd="2" presId="urn:microsoft.com/office/officeart/2005/8/layout/hList1"/>
    <dgm:cxn modelId="{63363C4D-3DCB-4479-9BBE-C801E88F7C69}" type="presOf" srcId="{AEA9AC9C-A98E-4B77-841F-FF5013F3EC9C}" destId="{9C693499-1087-49C6-A4DB-41FAFB896258}" srcOrd="0" destOrd="0" presId="urn:microsoft.com/office/officeart/2005/8/layout/hList1"/>
    <dgm:cxn modelId="{1B54F94F-C369-4992-A23B-638AB934C5E2}" srcId="{A50ADE48-9039-46E8-B467-2D9D3B2E7F02}" destId="{AEC1AAF4-115E-499C-A9EE-B2A60CBB5E82}" srcOrd="1" destOrd="0" parTransId="{0747F8A7-DA69-49BD-916D-ED8A6D870425}" sibTransId="{0FFE24E1-D754-4D55-AC69-0D18D0263733}"/>
    <dgm:cxn modelId="{42675170-115E-4495-BC4A-C9BA6A5950DD}" type="presOf" srcId="{E852C6D0-E9FA-40EB-8F33-1E52621D54BA}" destId="{A6CD7B8B-71E0-4BB4-8BE5-24DE6209D9D8}" srcOrd="0" destOrd="0" presId="urn:microsoft.com/office/officeart/2005/8/layout/hList1"/>
    <dgm:cxn modelId="{EBCC1E56-6866-4A1C-A984-0349CA814A33}" srcId="{BAFE59D3-FFA4-4B7B-82F0-3E18243A83E5}" destId="{5452988E-E37E-4865-9D03-7537E6D0164A}" srcOrd="5" destOrd="0" parTransId="{ED4D0E64-64E3-4A76-8FD5-5E747FA3F0F1}" sibTransId="{D16FA3AE-F84F-44DB-B840-AA33EB4BC38F}"/>
    <dgm:cxn modelId="{2E7FCF7B-1A41-4B4B-9D31-11EADB9D1EFF}" type="presOf" srcId="{64DF9099-D9EB-4939-B79D-2BD9EEE9CA96}" destId="{4F196B1A-AC9E-4D60-AE9B-1790E52EDE53}" srcOrd="0" destOrd="3" presId="urn:microsoft.com/office/officeart/2005/8/layout/hList1"/>
    <dgm:cxn modelId="{0F9A1C82-F801-4E07-9891-0256BAE30F2B}" type="presOf" srcId="{C1747167-0DBC-4160-9395-8FC48E37111D}" destId="{1C090883-2823-4E68-94AE-299DE8896203}" srcOrd="0" destOrd="0" presId="urn:microsoft.com/office/officeart/2005/8/layout/hList1"/>
    <dgm:cxn modelId="{CF8A1586-8C88-464B-A5A7-7B0028A9774E}" srcId="{BAFE59D3-FFA4-4B7B-82F0-3E18243A83E5}" destId="{64DF9099-D9EB-4939-B79D-2BD9EEE9CA96}" srcOrd="3" destOrd="0" parTransId="{FCB0FAFA-516F-4F7E-BADB-1995EC7F8C80}" sibTransId="{83742C59-1781-4FFE-B055-C30EFE9502A7}"/>
    <dgm:cxn modelId="{F56E1C89-7CEF-49CC-9A61-5225D2023960}" srcId="{A50ADE48-9039-46E8-B467-2D9D3B2E7F02}" destId="{E852C6D0-E9FA-40EB-8F33-1E52621D54BA}" srcOrd="0" destOrd="0" parTransId="{27AD2EFD-D5C6-4689-AF83-AD49A021BB49}" sibTransId="{C6A3F31A-5AD1-430B-98D9-0AC04F491BAF}"/>
    <dgm:cxn modelId="{2D13E78D-2067-4DFE-95A1-8B7E99D3BCA9}" type="presOf" srcId="{5452988E-E37E-4865-9D03-7537E6D0164A}" destId="{4F196B1A-AC9E-4D60-AE9B-1790E52EDE53}" srcOrd="0" destOrd="5" presId="urn:microsoft.com/office/officeart/2005/8/layout/hList1"/>
    <dgm:cxn modelId="{F5A69294-1ECE-4C43-82C0-7D9B7E95089C}" type="presOf" srcId="{AEC1AAF4-115E-499C-A9EE-B2A60CBB5E82}" destId="{A6CD7B8B-71E0-4BB4-8BE5-24DE6209D9D8}" srcOrd="0" destOrd="1" presId="urn:microsoft.com/office/officeart/2005/8/layout/hList1"/>
    <dgm:cxn modelId="{B2360D9C-79EE-44B1-8B94-FEFAB6345C74}" type="presOf" srcId="{12B8A7A1-9979-444A-AC67-079F71594E58}" destId="{1C090883-2823-4E68-94AE-299DE8896203}" srcOrd="0" destOrd="1" presId="urn:microsoft.com/office/officeart/2005/8/layout/hList1"/>
    <dgm:cxn modelId="{325C019E-6208-43C9-A0C4-EE8A626F025F}" type="presOf" srcId="{B646E86D-FDFF-4FE7-BB5E-CE23524F1629}" destId="{4F196B1A-AC9E-4D60-AE9B-1790E52EDE53}" srcOrd="0" destOrd="1" presId="urn:microsoft.com/office/officeart/2005/8/layout/hList1"/>
    <dgm:cxn modelId="{FC6F349F-FF0B-46DA-AE23-7F5FA32EF51A}" srcId="{A57143BD-2727-475F-8A21-AB55A5C0A7AA}" destId="{A50ADE48-9039-46E8-B467-2D9D3B2E7F02}" srcOrd="1" destOrd="0" parTransId="{C264E5AA-BD1F-49C9-B1C8-4BC6A980D526}" sibTransId="{4F79F425-D477-4AAA-963E-3AFE7787AB79}"/>
    <dgm:cxn modelId="{BF837BA7-1262-47CC-AAA6-510D8491FE44}" srcId="{BAFE59D3-FFA4-4B7B-82F0-3E18243A83E5}" destId="{B7EC82AE-1DF7-4CA4-933E-E3F030FC3EAF}" srcOrd="4" destOrd="0" parTransId="{E436BBE1-8DC3-4053-92B9-B42909A06EE4}" sibTransId="{D46331EC-2285-4339-A3A2-E1145C0488D6}"/>
    <dgm:cxn modelId="{B37B3BAB-F878-4FF4-993D-123D110E7793}" srcId="{BAFE59D3-FFA4-4B7B-82F0-3E18243A83E5}" destId="{9627DFC6-CCF8-47CD-BC15-9CF53FE3E34B}" srcOrd="2" destOrd="0" parTransId="{C76C171F-1FBB-48E5-8B12-E52414BB7359}" sibTransId="{14991300-CA5A-497F-A48F-2C83D31E35C6}"/>
    <dgm:cxn modelId="{FF6B2AAC-2781-4F64-AAAC-445FD2E1AA71}" srcId="{A50ADE48-9039-46E8-B467-2D9D3B2E7F02}" destId="{A598D8DE-F77D-4293-AC30-BD8637C9FA9A}" srcOrd="3" destOrd="0" parTransId="{C9C8A9DC-5705-422F-B800-04B13F38D3C1}" sibTransId="{B71768BD-0215-4C29-92FE-0B0E1668867D}"/>
    <dgm:cxn modelId="{32CBA3BB-1393-464E-B27A-995BBFBCA332}" type="presOf" srcId="{94946B12-EEA3-4CCD-B125-64378A2B90AF}" destId="{F6571DF6-4FBC-43C7-A9E3-9C52837547CA}" srcOrd="0" destOrd="0" presId="urn:microsoft.com/office/officeart/2005/8/layout/hList1"/>
    <dgm:cxn modelId="{C7CE1CC0-BAAB-4027-8EDB-268F3DF47D4E}" srcId="{A50ADE48-9039-46E8-B467-2D9D3B2E7F02}" destId="{9E910822-A641-481E-B272-BB1213F00C41}" srcOrd="4" destOrd="0" parTransId="{C593CF9F-143B-4BC0-B90E-005C19B73EBF}" sibTransId="{8A47EE17-41CB-4F4D-A66F-D9212DF1D76A}"/>
    <dgm:cxn modelId="{984393C1-F6AE-4B0C-8E06-BF284259F370}" type="presOf" srcId="{01907D7D-AF2E-459E-9E95-44C5970CF575}" destId="{4F196B1A-AC9E-4D60-AE9B-1790E52EDE53}" srcOrd="0" destOrd="0" presId="urn:microsoft.com/office/officeart/2005/8/layout/hList1"/>
    <dgm:cxn modelId="{75410AD0-8D5E-41C9-B978-E381729BDA80}" type="presOf" srcId="{C4932081-3398-4F53-8C76-58F7E84D9D55}" destId="{475E4D17-C0A2-4083-87F7-57D97A4F1417}" srcOrd="0" destOrd="1" presId="urn:microsoft.com/office/officeart/2005/8/layout/hList1"/>
    <dgm:cxn modelId="{BD7C1CD0-23D1-4F66-AF6E-06DBCA042CB0}" type="presOf" srcId="{A598D8DE-F77D-4293-AC30-BD8637C9FA9A}" destId="{A6CD7B8B-71E0-4BB4-8BE5-24DE6209D9D8}" srcOrd="0" destOrd="3" presId="urn:microsoft.com/office/officeart/2005/8/layout/hList1"/>
    <dgm:cxn modelId="{88FF66D1-9946-40BF-8B08-8C3E3E86C98B}" srcId="{AEA9AC9C-A98E-4B77-841F-FF5013F3EC9C}" destId="{C1747167-0DBC-4160-9395-8FC48E37111D}" srcOrd="0" destOrd="0" parTransId="{0DAE267B-3704-4DE5-85DB-E1CF34AB03FE}" sibTransId="{6D081844-35A2-4EEE-8A8E-8CEDDA71460F}"/>
    <dgm:cxn modelId="{4CF12DDC-AFDB-4BA4-8DD6-2FED4093CD8C}" srcId="{AEA9AC9C-A98E-4B77-841F-FF5013F3EC9C}" destId="{12B8A7A1-9979-444A-AC67-079F71594E58}" srcOrd="1" destOrd="0" parTransId="{C7889DCB-00C8-42D2-B101-EC0B11E91C96}" sibTransId="{84F059AE-4707-4DD3-90EA-97C219293B06}"/>
    <dgm:cxn modelId="{21045ADF-CEF3-4789-9364-5210B80FFBB9}" type="presOf" srcId="{E47DE951-864C-4E79-AE9F-7828DE1E06C8}" destId="{475E4D17-C0A2-4083-87F7-57D97A4F1417}" srcOrd="0" destOrd="0" presId="urn:microsoft.com/office/officeart/2005/8/layout/hList1"/>
    <dgm:cxn modelId="{F0F16FE3-9981-4DBE-8163-8F48BC968567}" srcId="{94946B12-EEA3-4CCD-B125-64378A2B90AF}" destId="{E47DE951-864C-4E79-AE9F-7828DE1E06C8}" srcOrd="0" destOrd="0" parTransId="{135058E6-4D22-4FC3-889A-7DFA1F6E9EE0}" sibTransId="{B69241ED-83F7-4C40-8BE4-EC30A145E606}"/>
    <dgm:cxn modelId="{2FC3F7E6-9CF9-4C98-B87A-DD3041DA5DBE}" srcId="{A57143BD-2727-475F-8A21-AB55A5C0A7AA}" destId="{AEA9AC9C-A98E-4B77-841F-FF5013F3EC9C}" srcOrd="0" destOrd="0" parTransId="{2C7F0CF9-AD96-41B7-892A-E0A685175F69}" sibTransId="{4A1A9617-F15E-4DCC-B73C-D6B0DDD12ECE}"/>
    <dgm:cxn modelId="{B511F8EE-0BB0-44EE-80E8-52321D0C07EB}" srcId="{A50ADE48-9039-46E8-B467-2D9D3B2E7F02}" destId="{87B572CF-F8D5-4883-A34B-714BEA5015B1}" srcOrd="5" destOrd="0" parTransId="{A6FDC5B6-C854-40B9-9DB8-27903D5549F6}" sibTransId="{0C78A3A8-7EFE-400F-B1B5-0586F1E54210}"/>
    <dgm:cxn modelId="{D62625F8-60D7-4E18-A607-4B896D0277F6}" type="presOf" srcId="{BAFE59D3-FFA4-4B7B-82F0-3E18243A83E5}" destId="{88249720-7E7B-4F61-A4E5-AF6C478321C8}" srcOrd="0" destOrd="0" presId="urn:microsoft.com/office/officeart/2005/8/layout/hList1"/>
    <dgm:cxn modelId="{F1D472D7-68A4-4BF4-939A-250E4435FB10}" type="presParOf" srcId="{D6EEE365-95CD-4B35-920C-911973FA3980}" destId="{1FF0674C-354C-405B-8C4D-D499077BC0CA}" srcOrd="0" destOrd="0" presId="urn:microsoft.com/office/officeart/2005/8/layout/hList1"/>
    <dgm:cxn modelId="{0BB3EE08-F8F0-4559-B82D-189AF180D44B}" type="presParOf" srcId="{1FF0674C-354C-405B-8C4D-D499077BC0CA}" destId="{9C693499-1087-49C6-A4DB-41FAFB896258}" srcOrd="0" destOrd="0" presId="urn:microsoft.com/office/officeart/2005/8/layout/hList1"/>
    <dgm:cxn modelId="{4FC384B6-2B33-49A5-8C3E-41494AFCA7E7}" type="presParOf" srcId="{1FF0674C-354C-405B-8C4D-D499077BC0CA}" destId="{1C090883-2823-4E68-94AE-299DE8896203}" srcOrd="1" destOrd="0" presId="urn:microsoft.com/office/officeart/2005/8/layout/hList1"/>
    <dgm:cxn modelId="{5847B357-B4EC-49F4-9E1E-440C0551EEF1}" type="presParOf" srcId="{D6EEE365-95CD-4B35-920C-911973FA3980}" destId="{8691D2BC-9053-419F-9F51-63B7D81EB8E7}" srcOrd="1" destOrd="0" presId="urn:microsoft.com/office/officeart/2005/8/layout/hList1"/>
    <dgm:cxn modelId="{05BF8067-FC3C-40F7-B39A-E54C06846A7E}" type="presParOf" srcId="{D6EEE365-95CD-4B35-920C-911973FA3980}" destId="{5828FF99-0737-4FFD-BB07-EB88375E3DCC}" srcOrd="2" destOrd="0" presId="urn:microsoft.com/office/officeart/2005/8/layout/hList1"/>
    <dgm:cxn modelId="{C765CC3C-0F32-4C47-9FB5-5F3A4C6B7809}" type="presParOf" srcId="{5828FF99-0737-4FFD-BB07-EB88375E3DCC}" destId="{0E06AA58-9878-4114-A922-91F6ACFCBD5F}" srcOrd="0" destOrd="0" presId="urn:microsoft.com/office/officeart/2005/8/layout/hList1"/>
    <dgm:cxn modelId="{7A34CC67-2411-49BA-8A74-97610AA705D0}" type="presParOf" srcId="{5828FF99-0737-4FFD-BB07-EB88375E3DCC}" destId="{A6CD7B8B-71E0-4BB4-8BE5-24DE6209D9D8}" srcOrd="1" destOrd="0" presId="urn:microsoft.com/office/officeart/2005/8/layout/hList1"/>
    <dgm:cxn modelId="{F2E2E00C-898C-4C4C-A9DA-26C2856E2C00}" type="presParOf" srcId="{D6EEE365-95CD-4B35-920C-911973FA3980}" destId="{5EE4EA48-A21B-4D59-8CCA-FFBF623477F5}" srcOrd="3" destOrd="0" presId="urn:microsoft.com/office/officeart/2005/8/layout/hList1"/>
    <dgm:cxn modelId="{473D4F93-BDA8-4258-B5EB-C06F81410582}" type="presParOf" srcId="{D6EEE365-95CD-4B35-920C-911973FA3980}" destId="{29E554AE-43C3-495C-A3EB-99470CEC4BEB}" srcOrd="4" destOrd="0" presId="urn:microsoft.com/office/officeart/2005/8/layout/hList1"/>
    <dgm:cxn modelId="{1ED5E8A8-27FC-49EB-9B77-B2956A08F14E}" type="presParOf" srcId="{29E554AE-43C3-495C-A3EB-99470CEC4BEB}" destId="{88249720-7E7B-4F61-A4E5-AF6C478321C8}" srcOrd="0" destOrd="0" presId="urn:microsoft.com/office/officeart/2005/8/layout/hList1"/>
    <dgm:cxn modelId="{D52D4C8E-4615-4CEC-8528-579249EE67AF}" type="presParOf" srcId="{29E554AE-43C3-495C-A3EB-99470CEC4BEB}" destId="{4F196B1A-AC9E-4D60-AE9B-1790E52EDE53}" srcOrd="1" destOrd="0" presId="urn:microsoft.com/office/officeart/2005/8/layout/hList1"/>
    <dgm:cxn modelId="{1734181D-EAB6-4F53-9D22-509C56AA4FD3}" type="presParOf" srcId="{D6EEE365-95CD-4B35-920C-911973FA3980}" destId="{C5319B40-7ADB-479F-837F-EB889EE9BCBE}" srcOrd="5" destOrd="0" presId="urn:microsoft.com/office/officeart/2005/8/layout/hList1"/>
    <dgm:cxn modelId="{1CFC6DE8-3263-4314-9058-55AD2B4F4E79}" type="presParOf" srcId="{D6EEE365-95CD-4B35-920C-911973FA3980}" destId="{10C7620C-2B85-4C66-9ECE-9763487893A7}" srcOrd="6" destOrd="0" presId="urn:microsoft.com/office/officeart/2005/8/layout/hList1"/>
    <dgm:cxn modelId="{7ABA5FB9-1092-470F-BCE2-6DCA8FA075A6}" type="presParOf" srcId="{10C7620C-2B85-4C66-9ECE-9763487893A7}" destId="{F6571DF6-4FBC-43C7-A9E3-9C52837547CA}" srcOrd="0" destOrd="0" presId="urn:microsoft.com/office/officeart/2005/8/layout/hList1"/>
    <dgm:cxn modelId="{B5928821-70D6-4997-BEB4-4AF847A35CC9}" type="presParOf" srcId="{10C7620C-2B85-4C66-9ECE-9763487893A7}" destId="{475E4D17-C0A2-4083-87F7-57D97A4F14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5A68EA-4E87-4179-AEAF-E417C3DAF5B7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E75F1EC-FD84-453E-9744-9B226667FD6D}">
      <dgm:prSet/>
      <dgm:spPr/>
      <dgm:t>
        <a:bodyPr/>
        <a:lstStyle/>
        <a:p>
          <a:r>
            <a:rPr lang="en-IE"/>
            <a:t>Access to Reporting </a:t>
          </a:r>
          <a:endParaRPr lang="en-US"/>
        </a:p>
      </dgm:t>
    </dgm:pt>
    <dgm:pt modelId="{A4FE14A6-DC45-4AF4-ABBD-1673D07934C5}" type="parTrans" cxnId="{95A6B6C4-F07C-44EA-9505-8FDA1C0555CF}">
      <dgm:prSet/>
      <dgm:spPr/>
      <dgm:t>
        <a:bodyPr/>
        <a:lstStyle/>
        <a:p>
          <a:endParaRPr lang="en-US"/>
        </a:p>
      </dgm:t>
    </dgm:pt>
    <dgm:pt modelId="{6D4213FB-5395-40B1-A914-2554DB0E92EB}" type="sibTrans" cxnId="{95A6B6C4-F07C-44EA-9505-8FDA1C0555CF}">
      <dgm:prSet/>
      <dgm:spPr/>
      <dgm:t>
        <a:bodyPr/>
        <a:lstStyle/>
        <a:p>
          <a:endParaRPr lang="en-US"/>
        </a:p>
      </dgm:t>
    </dgm:pt>
    <dgm:pt modelId="{9626E9E5-E67B-4264-8B06-7D63BCA857FC}">
      <dgm:prSet/>
      <dgm:spPr/>
      <dgm:t>
        <a:bodyPr/>
        <a:lstStyle/>
        <a:p>
          <a:r>
            <a:rPr lang="en-IE"/>
            <a:t>Website </a:t>
          </a:r>
          <a:endParaRPr lang="en-US"/>
        </a:p>
      </dgm:t>
    </dgm:pt>
    <dgm:pt modelId="{96344581-4641-4C51-9FCF-7AD01D6FCA1C}" type="parTrans" cxnId="{8B3A8192-E0F0-47F8-A13F-57D3EBC3C107}">
      <dgm:prSet/>
      <dgm:spPr/>
      <dgm:t>
        <a:bodyPr/>
        <a:lstStyle/>
        <a:p>
          <a:endParaRPr lang="en-US"/>
        </a:p>
      </dgm:t>
    </dgm:pt>
    <dgm:pt modelId="{EBD83AA0-A655-4B3F-9506-07AC6B6AB79A}" type="sibTrans" cxnId="{8B3A8192-E0F0-47F8-A13F-57D3EBC3C107}">
      <dgm:prSet/>
      <dgm:spPr/>
      <dgm:t>
        <a:bodyPr/>
        <a:lstStyle/>
        <a:p>
          <a:endParaRPr lang="en-US"/>
        </a:p>
      </dgm:t>
    </dgm:pt>
    <dgm:pt modelId="{27E05657-0D58-438C-AF5F-A41F8855EE2B}">
      <dgm:prSet/>
      <dgm:spPr/>
      <dgm:t>
        <a:bodyPr/>
        <a:lstStyle/>
        <a:p>
          <a:r>
            <a:rPr lang="en-IE"/>
            <a:t>To staff </a:t>
          </a:r>
          <a:endParaRPr lang="en-US"/>
        </a:p>
      </dgm:t>
    </dgm:pt>
    <dgm:pt modelId="{6AF5A939-F405-4050-9EDA-F1CEDA836E81}" type="parTrans" cxnId="{E815E7D0-49BC-4D97-9A91-294B1891318C}">
      <dgm:prSet/>
      <dgm:spPr/>
      <dgm:t>
        <a:bodyPr/>
        <a:lstStyle/>
        <a:p>
          <a:endParaRPr lang="en-US"/>
        </a:p>
      </dgm:t>
    </dgm:pt>
    <dgm:pt modelId="{FED99372-3665-4BA7-9E40-DE76396A82A2}" type="sibTrans" cxnId="{E815E7D0-49BC-4D97-9A91-294B1891318C}">
      <dgm:prSet/>
      <dgm:spPr/>
      <dgm:t>
        <a:bodyPr/>
        <a:lstStyle/>
        <a:p>
          <a:endParaRPr lang="en-US"/>
        </a:p>
      </dgm:t>
    </dgm:pt>
    <dgm:pt modelId="{CAAA1511-68B9-4056-8BCC-A1391AD1355A}">
      <dgm:prSet/>
      <dgm:spPr/>
      <dgm:t>
        <a:bodyPr/>
        <a:lstStyle/>
        <a:p>
          <a:r>
            <a:rPr lang="en-IE" dirty="0"/>
            <a:t>Parent</a:t>
          </a:r>
          <a:endParaRPr lang="en-US" dirty="0"/>
        </a:p>
      </dgm:t>
    </dgm:pt>
    <dgm:pt modelId="{0177488E-5F3F-44C0-B402-2A3CC8E5C41C}" type="parTrans" cxnId="{79F77551-EC80-4AC1-A0C0-C3068BEF45C4}">
      <dgm:prSet/>
      <dgm:spPr/>
      <dgm:t>
        <a:bodyPr/>
        <a:lstStyle/>
        <a:p>
          <a:endParaRPr lang="en-US"/>
        </a:p>
      </dgm:t>
    </dgm:pt>
    <dgm:pt modelId="{069AB3DB-AF56-4F49-8341-4A186D93F1BE}" type="sibTrans" cxnId="{79F77551-EC80-4AC1-A0C0-C3068BEF45C4}">
      <dgm:prSet/>
      <dgm:spPr/>
      <dgm:t>
        <a:bodyPr/>
        <a:lstStyle/>
        <a:p>
          <a:endParaRPr lang="en-US"/>
        </a:p>
      </dgm:t>
    </dgm:pt>
    <dgm:pt modelId="{CAA9089F-B482-4398-8CD6-5EAA076BD49D}">
      <dgm:prSet/>
      <dgm:spPr/>
      <dgm:t>
        <a:bodyPr/>
        <a:lstStyle/>
        <a:p>
          <a:r>
            <a:rPr lang="en-IE"/>
            <a:t>Anti-Bullying Case File</a:t>
          </a:r>
          <a:endParaRPr lang="en-US"/>
        </a:p>
      </dgm:t>
    </dgm:pt>
    <dgm:pt modelId="{1602E747-D0F6-4017-AE39-C7EC3E25D970}" type="parTrans" cxnId="{B6C6AB54-4CD2-4300-9079-8F943877F535}">
      <dgm:prSet/>
      <dgm:spPr/>
      <dgm:t>
        <a:bodyPr/>
        <a:lstStyle/>
        <a:p>
          <a:endParaRPr lang="en-US"/>
        </a:p>
      </dgm:t>
    </dgm:pt>
    <dgm:pt modelId="{268A742C-D6F0-4C2A-8161-6BC5B3458236}" type="sibTrans" cxnId="{B6C6AB54-4CD2-4300-9079-8F943877F535}">
      <dgm:prSet/>
      <dgm:spPr/>
      <dgm:t>
        <a:bodyPr/>
        <a:lstStyle/>
        <a:p>
          <a:endParaRPr lang="en-US"/>
        </a:p>
      </dgm:t>
    </dgm:pt>
    <dgm:pt modelId="{99444376-6D54-444E-A1C6-E431FB3E6362}">
      <dgm:prSet/>
      <dgm:spPr/>
      <dgm:t>
        <a:bodyPr/>
        <a:lstStyle/>
        <a:p>
          <a:r>
            <a:rPr lang="en-IE"/>
            <a:t>Anti-Bullying Referral Form </a:t>
          </a:r>
          <a:endParaRPr lang="en-US"/>
        </a:p>
      </dgm:t>
    </dgm:pt>
    <dgm:pt modelId="{52DC5E12-1C1E-4AB8-9576-6686D4874652}" type="parTrans" cxnId="{8FC9420B-DAB1-4E98-902B-DD42E8AB31DA}">
      <dgm:prSet/>
      <dgm:spPr/>
      <dgm:t>
        <a:bodyPr/>
        <a:lstStyle/>
        <a:p>
          <a:endParaRPr lang="en-US"/>
        </a:p>
      </dgm:t>
    </dgm:pt>
    <dgm:pt modelId="{3964257F-FFD5-4824-9A78-F2644BBAC2D3}" type="sibTrans" cxnId="{8FC9420B-DAB1-4E98-902B-DD42E8AB31DA}">
      <dgm:prSet/>
      <dgm:spPr/>
      <dgm:t>
        <a:bodyPr/>
        <a:lstStyle/>
        <a:p>
          <a:endParaRPr lang="en-US"/>
        </a:p>
      </dgm:t>
    </dgm:pt>
    <dgm:pt modelId="{B156BC13-6CE9-49C8-AE50-9D4BAFA37EEC}">
      <dgm:prSet/>
      <dgm:spPr/>
      <dgm:t>
        <a:bodyPr/>
        <a:lstStyle/>
        <a:p>
          <a:r>
            <a:rPr lang="en-IE"/>
            <a:t>Anti-Bullying Triage Form </a:t>
          </a:r>
          <a:endParaRPr lang="en-US"/>
        </a:p>
      </dgm:t>
    </dgm:pt>
    <dgm:pt modelId="{4BB32679-0DD0-4197-ACC8-AFB70FD2AB64}" type="parTrans" cxnId="{9C5E1DAC-386A-4FC9-889B-F71CE26A6383}">
      <dgm:prSet/>
      <dgm:spPr/>
      <dgm:t>
        <a:bodyPr/>
        <a:lstStyle/>
        <a:p>
          <a:endParaRPr lang="en-US"/>
        </a:p>
      </dgm:t>
    </dgm:pt>
    <dgm:pt modelId="{3717A19F-6810-4BC4-8AF4-0F59AF1112C4}" type="sibTrans" cxnId="{9C5E1DAC-386A-4FC9-889B-F71CE26A6383}">
      <dgm:prSet/>
      <dgm:spPr/>
      <dgm:t>
        <a:bodyPr/>
        <a:lstStyle/>
        <a:p>
          <a:endParaRPr lang="en-US"/>
        </a:p>
      </dgm:t>
    </dgm:pt>
    <dgm:pt modelId="{4C42D1CA-282B-4D0D-AA09-0A25DA09EA88}">
      <dgm:prSet/>
      <dgm:spPr/>
      <dgm:t>
        <a:bodyPr/>
        <a:lstStyle/>
        <a:p>
          <a:r>
            <a:rPr lang="en-IE"/>
            <a:t>Triage conducted weekly &amp; recorded during weekly API Leadership &amp; Management Team Meeting  </a:t>
          </a:r>
          <a:endParaRPr lang="en-US"/>
        </a:p>
      </dgm:t>
    </dgm:pt>
    <dgm:pt modelId="{346E4262-D28F-465B-BED8-4C831B32A47E}" type="parTrans" cxnId="{476B8D3D-CEE7-40FB-BDA7-41ADC65B8727}">
      <dgm:prSet/>
      <dgm:spPr/>
      <dgm:t>
        <a:bodyPr/>
        <a:lstStyle/>
        <a:p>
          <a:endParaRPr lang="en-US"/>
        </a:p>
      </dgm:t>
    </dgm:pt>
    <dgm:pt modelId="{6AFCF382-51BE-4BF0-A6CA-A07F11DFFB17}" type="sibTrans" cxnId="{476B8D3D-CEE7-40FB-BDA7-41ADC65B8727}">
      <dgm:prSet/>
      <dgm:spPr/>
      <dgm:t>
        <a:bodyPr/>
        <a:lstStyle/>
        <a:p>
          <a:endParaRPr lang="en-US"/>
        </a:p>
      </dgm:t>
    </dgm:pt>
    <dgm:pt modelId="{3E24863E-AD98-4D23-B682-3F08BA2E4336}">
      <dgm:prSet/>
      <dgm:spPr/>
      <dgm:t>
        <a:bodyPr/>
        <a:lstStyle/>
        <a:p>
          <a:r>
            <a:rPr lang="en-IE"/>
            <a:t>Anti-Bullying Review Form </a:t>
          </a:r>
          <a:endParaRPr lang="en-US"/>
        </a:p>
      </dgm:t>
    </dgm:pt>
    <dgm:pt modelId="{38810C83-D6C3-410B-8FC7-0308E5C0F304}" type="parTrans" cxnId="{147D3628-A01E-4733-A9E1-A6A2DB479903}">
      <dgm:prSet/>
      <dgm:spPr/>
      <dgm:t>
        <a:bodyPr/>
        <a:lstStyle/>
        <a:p>
          <a:endParaRPr lang="en-US"/>
        </a:p>
      </dgm:t>
    </dgm:pt>
    <dgm:pt modelId="{098A70AC-EA04-42A6-8B66-A3CB50297A1F}" type="sibTrans" cxnId="{147D3628-A01E-4733-A9E1-A6A2DB479903}">
      <dgm:prSet/>
      <dgm:spPr/>
      <dgm:t>
        <a:bodyPr/>
        <a:lstStyle/>
        <a:p>
          <a:endParaRPr lang="en-US"/>
        </a:p>
      </dgm:t>
    </dgm:pt>
    <dgm:pt modelId="{5359D367-F435-4229-8FF9-A7B35C2C08FF}">
      <dgm:prSet/>
      <dgm:spPr/>
      <dgm:t>
        <a:bodyPr/>
        <a:lstStyle/>
        <a:p>
          <a:r>
            <a:rPr lang="en-IE"/>
            <a:t>Anti-Bullying Case File Checklist</a:t>
          </a:r>
          <a:endParaRPr lang="en-US"/>
        </a:p>
      </dgm:t>
    </dgm:pt>
    <dgm:pt modelId="{3B105955-9B87-4E65-8014-D39FCA21268A}" type="parTrans" cxnId="{D938A0AD-1B14-4215-8856-7E5701BC9157}">
      <dgm:prSet/>
      <dgm:spPr/>
      <dgm:t>
        <a:bodyPr/>
        <a:lstStyle/>
        <a:p>
          <a:endParaRPr lang="en-US"/>
        </a:p>
      </dgm:t>
    </dgm:pt>
    <dgm:pt modelId="{255D192A-BEFC-4AE0-A99E-B5445BCE2299}" type="sibTrans" cxnId="{D938A0AD-1B14-4215-8856-7E5701BC9157}">
      <dgm:prSet/>
      <dgm:spPr/>
      <dgm:t>
        <a:bodyPr/>
        <a:lstStyle/>
        <a:p>
          <a:endParaRPr lang="en-US"/>
        </a:p>
      </dgm:t>
    </dgm:pt>
    <dgm:pt modelId="{0B4C8C3F-3C31-4A8D-9144-9855BD297249}" type="pres">
      <dgm:prSet presAssocID="{EE5A68EA-4E87-4179-AEAF-E417C3DAF5B7}" presName="linear" presStyleCnt="0">
        <dgm:presLayoutVars>
          <dgm:dir/>
          <dgm:animLvl val="lvl"/>
          <dgm:resizeHandles val="exact"/>
        </dgm:presLayoutVars>
      </dgm:prSet>
      <dgm:spPr/>
    </dgm:pt>
    <dgm:pt modelId="{5E770D91-F798-4122-880A-514C8F793A42}" type="pres">
      <dgm:prSet presAssocID="{1E75F1EC-FD84-453E-9744-9B226667FD6D}" presName="parentLin" presStyleCnt="0"/>
      <dgm:spPr/>
    </dgm:pt>
    <dgm:pt modelId="{D26D8320-1A30-4658-825F-32D443FD2136}" type="pres">
      <dgm:prSet presAssocID="{1E75F1EC-FD84-453E-9744-9B226667FD6D}" presName="parentLeftMargin" presStyleLbl="node1" presStyleIdx="0" presStyleCnt="2"/>
      <dgm:spPr/>
    </dgm:pt>
    <dgm:pt modelId="{C332707C-8B56-45EB-B1B4-5490D0B03C6F}" type="pres">
      <dgm:prSet presAssocID="{1E75F1EC-FD84-453E-9744-9B226667FD6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3A45E9F-EE79-4139-AFA2-2CED1C625B35}" type="pres">
      <dgm:prSet presAssocID="{1E75F1EC-FD84-453E-9744-9B226667FD6D}" presName="negativeSpace" presStyleCnt="0"/>
      <dgm:spPr/>
    </dgm:pt>
    <dgm:pt modelId="{0453B73A-2B00-4161-87A1-1C4BA1E46FBA}" type="pres">
      <dgm:prSet presAssocID="{1E75F1EC-FD84-453E-9744-9B226667FD6D}" presName="childText" presStyleLbl="conFgAcc1" presStyleIdx="0" presStyleCnt="2">
        <dgm:presLayoutVars>
          <dgm:bulletEnabled val="1"/>
        </dgm:presLayoutVars>
      </dgm:prSet>
      <dgm:spPr/>
    </dgm:pt>
    <dgm:pt modelId="{F61A9C14-1B26-4D95-A64E-1C332D4E7DE7}" type="pres">
      <dgm:prSet presAssocID="{6D4213FB-5395-40B1-A914-2554DB0E92EB}" presName="spaceBetweenRectangles" presStyleCnt="0"/>
      <dgm:spPr/>
    </dgm:pt>
    <dgm:pt modelId="{AC837667-31A8-43BE-A9F1-D415DD448C72}" type="pres">
      <dgm:prSet presAssocID="{CAA9089F-B482-4398-8CD6-5EAA076BD49D}" presName="parentLin" presStyleCnt="0"/>
      <dgm:spPr/>
    </dgm:pt>
    <dgm:pt modelId="{9677A25E-8E22-497E-91F0-3163680854BB}" type="pres">
      <dgm:prSet presAssocID="{CAA9089F-B482-4398-8CD6-5EAA076BD49D}" presName="parentLeftMargin" presStyleLbl="node1" presStyleIdx="0" presStyleCnt="2"/>
      <dgm:spPr/>
    </dgm:pt>
    <dgm:pt modelId="{0F35213B-BDC4-40EE-B5B9-8B110F883894}" type="pres">
      <dgm:prSet presAssocID="{CAA9089F-B482-4398-8CD6-5EAA076BD49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D3F709D-E2A5-4AAF-8ABB-E5FAC5C46745}" type="pres">
      <dgm:prSet presAssocID="{CAA9089F-B482-4398-8CD6-5EAA076BD49D}" presName="negativeSpace" presStyleCnt="0"/>
      <dgm:spPr/>
    </dgm:pt>
    <dgm:pt modelId="{CF86E5B7-0128-48E2-88DD-41C40C0CE068}" type="pres">
      <dgm:prSet presAssocID="{CAA9089F-B482-4398-8CD6-5EAA076BD49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5021100-13E2-4B6C-A71D-BA906AD51FCD}" type="presOf" srcId="{CAA9089F-B482-4398-8CD6-5EAA076BD49D}" destId="{9677A25E-8E22-497E-91F0-3163680854BB}" srcOrd="0" destOrd="0" presId="urn:microsoft.com/office/officeart/2005/8/layout/list1"/>
    <dgm:cxn modelId="{E130AD08-D51A-4398-9D21-B120FBF21AF9}" type="presOf" srcId="{4C42D1CA-282B-4D0D-AA09-0A25DA09EA88}" destId="{CF86E5B7-0128-48E2-88DD-41C40C0CE068}" srcOrd="0" destOrd="2" presId="urn:microsoft.com/office/officeart/2005/8/layout/list1"/>
    <dgm:cxn modelId="{8FC9420B-DAB1-4E98-902B-DD42E8AB31DA}" srcId="{CAA9089F-B482-4398-8CD6-5EAA076BD49D}" destId="{99444376-6D54-444E-A1C6-E431FB3E6362}" srcOrd="0" destOrd="0" parTransId="{52DC5E12-1C1E-4AB8-9576-6686D4874652}" sibTransId="{3964257F-FFD5-4824-9A78-F2644BBAC2D3}"/>
    <dgm:cxn modelId="{8828A524-4769-49ED-9E15-DC92CFADE9E4}" type="presOf" srcId="{1E75F1EC-FD84-453E-9744-9B226667FD6D}" destId="{D26D8320-1A30-4658-825F-32D443FD2136}" srcOrd="0" destOrd="0" presId="urn:microsoft.com/office/officeart/2005/8/layout/list1"/>
    <dgm:cxn modelId="{147D3628-A01E-4733-A9E1-A6A2DB479903}" srcId="{CAA9089F-B482-4398-8CD6-5EAA076BD49D}" destId="{3E24863E-AD98-4D23-B682-3F08BA2E4336}" srcOrd="2" destOrd="0" parTransId="{38810C83-D6C3-410B-8FC7-0308E5C0F304}" sibTransId="{098A70AC-EA04-42A6-8B66-A3CB50297A1F}"/>
    <dgm:cxn modelId="{E5E9AD32-1B80-4319-9C07-A84470216595}" type="presOf" srcId="{99444376-6D54-444E-A1C6-E431FB3E6362}" destId="{CF86E5B7-0128-48E2-88DD-41C40C0CE068}" srcOrd="0" destOrd="0" presId="urn:microsoft.com/office/officeart/2005/8/layout/list1"/>
    <dgm:cxn modelId="{476B8D3D-CEE7-40FB-BDA7-41ADC65B8727}" srcId="{B156BC13-6CE9-49C8-AE50-9D4BAFA37EEC}" destId="{4C42D1CA-282B-4D0D-AA09-0A25DA09EA88}" srcOrd="0" destOrd="0" parTransId="{346E4262-D28F-465B-BED8-4C831B32A47E}" sibTransId="{6AFCF382-51BE-4BF0-A6CA-A07F11DFFB17}"/>
    <dgm:cxn modelId="{DB22776A-8BAC-4BC6-95C6-4EC2E3FBCFF8}" type="presOf" srcId="{5359D367-F435-4229-8FF9-A7B35C2C08FF}" destId="{CF86E5B7-0128-48E2-88DD-41C40C0CE068}" srcOrd="0" destOrd="4" presId="urn:microsoft.com/office/officeart/2005/8/layout/list1"/>
    <dgm:cxn modelId="{28C7974B-1532-471C-B4CE-CA65E7C13BA9}" type="presOf" srcId="{1E75F1EC-FD84-453E-9744-9B226667FD6D}" destId="{C332707C-8B56-45EB-B1B4-5490D0B03C6F}" srcOrd="1" destOrd="0" presId="urn:microsoft.com/office/officeart/2005/8/layout/list1"/>
    <dgm:cxn modelId="{79F77551-EC80-4AC1-A0C0-C3068BEF45C4}" srcId="{1E75F1EC-FD84-453E-9744-9B226667FD6D}" destId="{CAAA1511-68B9-4056-8BCC-A1391AD1355A}" srcOrd="2" destOrd="0" parTransId="{0177488E-5F3F-44C0-B402-2A3CC8E5C41C}" sibTransId="{069AB3DB-AF56-4F49-8341-4A186D93F1BE}"/>
    <dgm:cxn modelId="{B6C6AB54-4CD2-4300-9079-8F943877F535}" srcId="{EE5A68EA-4E87-4179-AEAF-E417C3DAF5B7}" destId="{CAA9089F-B482-4398-8CD6-5EAA076BD49D}" srcOrd="1" destOrd="0" parTransId="{1602E747-D0F6-4017-AE39-C7EC3E25D970}" sibTransId="{268A742C-D6F0-4C2A-8161-6BC5B3458236}"/>
    <dgm:cxn modelId="{F1E53F92-3E6A-4285-8AC0-12707CC7DFE9}" type="presOf" srcId="{3E24863E-AD98-4D23-B682-3F08BA2E4336}" destId="{CF86E5B7-0128-48E2-88DD-41C40C0CE068}" srcOrd="0" destOrd="3" presId="urn:microsoft.com/office/officeart/2005/8/layout/list1"/>
    <dgm:cxn modelId="{8B3A8192-E0F0-47F8-A13F-57D3EBC3C107}" srcId="{1E75F1EC-FD84-453E-9744-9B226667FD6D}" destId="{9626E9E5-E67B-4264-8B06-7D63BCA857FC}" srcOrd="0" destOrd="0" parTransId="{96344581-4641-4C51-9FCF-7AD01D6FCA1C}" sibTransId="{EBD83AA0-A655-4B3F-9506-07AC6B6AB79A}"/>
    <dgm:cxn modelId="{CABDDAA7-15A1-48B4-B3CF-96812AAADE97}" type="presOf" srcId="{EE5A68EA-4E87-4179-AEAF-E417C3DAF5B7}" destId="{0B4C8C3F-3C31-4A8D-9144-9855BD297249}" srcOrd="0" destOrd="0" presId="urn:microsoft.com/office/officeart/2005/8/layout/list1"/>
    <dgm:cxn modelId="{9C5E1DAC-386A-4FC9-889B-F71CE26A6383}" srcId="{CAA9089F-B482-4398-8CD6-5EAA076BD49D}" destId="{B156BC13-6CE9-49C8-AE50-9D4BAFA37EEC}" srcOrd="1" destOrd="0" parTransId="{4BB32679-0DD0-4197-ACC8-AFB70FD2AB64}" sibTransId="{3717A19F-6810-4BC4-8AF4-0F59AF1112C4}"/>
    <dgm:cxn modelId="{D938A0AD-1B14-4215-8856-7E5701BC9157}" srcId="{CAA9089F-B482-4398-8CD6-5EAA076BD49D}" destId="{5359D367-F435-4229-8FF9-A7B35C2C08FF}" srcOrd="3" destOrd="0" parTransId="{3B105955-9B87-4E65-8014-D39FCA21268A}" sibTransId="{255D192A-BEFC-4AE0-A99E-B5445BCE2299}"/>
    <dgm:cxn modelId="{17F585BD-F71D-411B-9618-080A2823D908}" type="presOf" srcId="{B156BC13-6CE9-49C8-AE50-9D4BAFA37EEC}" destId="{CF86E5B7-0128-48E2-88DD-41C40C0CE068}" srcOrd="0" destOrd="1" presId="urn:microsoft.com/office/officeart/2005/8/layout/list1"/>
    <dgm:cxn modelId="{95A6B6C4-F07C-44EA-9505-8FDA1C0555CF}" srcId="{EE5A68EA-4E87-4179-AEAF-E417C3DAF5B7}" destId="{1E75F1EC-FD84-453E-9744-9B226667FD6D}" srcOrd="0" destOrd="0" parTransId="{A4FE14A6-DC45-4AF4-ABBD-1673D07934C5}" sibTransId="{6D4213FB-5395-40B1-A914-2554DB0E92EB}"/>
    <dgm:cxn modelId="{ADFC00C5-A309-485A-AD14-03560427D509}" type="presOf" srcId="{9626E9E5-E67B-4264-8B06-7D63BCA857FC}" destId="{0453B73A-2B00-4161-87A1-1C4BA1E46FBA}" srcOrd="0" destOrd="0" presId="urn:microsoft.com/office/officeart/2005/8/layout/list1"/>
    <dgm:cxn modelId="{10E088C7-898C-417A-A769-F5911A60873F}" type="presOf" srcId="{CAA9089F-B482-4398-8CD6-5EAA076BD49D}" destId="{0F35213B-BDC4-40EE-B5B9-8B110F883894}" srcOrd="1" destOrd="0" presId="urn:microsoft.com/office/officeart/2005/8/layout/list1"/>
    <dgm:cxn modelId="{E815E7D0-49BC-4D97-9A91-294B1891318C}" srcId="{1E75F1EC-FD84-453E-9744-9B226667FD6D}" destId="{27E05657-0D58-438C-AF5F-A41F8855EE2B}" srcOrd="1" destOrd="0" parTransId="{6AF5A939-F405-4050-9EDA-F1CEDA836E81}" sibTransId="{FED99372-3665-4BA7-9E40-DE76396A82A2}"/>
    <dgm:cxn modelId="{F9E967E9-50A3-49BA-9638-CEC2C41826C9}" type="presOf" srcId="{CAAA1511-68B9-4056-8BCC-A1391AD1355A}" destId="{0453B73A-2B00-4161-87A1-1C4BA1E46FBA}" srcOrd="0" destOrd="2" presId="urn:microsoft.com/office/officeart/2005/8/layout/list1"/>
    <dgm:cxn modelId="{2AA52EF9-FB03-4988-A2EC-278FD91AD2B8}" type="presOf" srcId="{27E05657-0D58-438C-AF5F-A41F8855EE2B}" destId="{0453B73A-2B00-4161-87A1-1C4BA1E46FBA}" srcOrd="0" destOrd="1" presId="urn:microsoft.com/office/officeart/2005/8/layout/list1"/>
    <dgm:cxn modelId="{68322F76-7E46-44D8-961C-FC48DCD2DD47}" type="presParOf" srcId="{0B4C8C3F-3C31-4A8D-9144-9855BD297249}" destId="{5E770D91-F798-4122-880A-514C8F793A42}" srcOrd="0" destOrd="0" presId="urn:microsoft.com/office/officeart/2005/8/layout/list1"/>
    <dgm:cxn modelId="{8C784865-F97C-41D7-A422-70A60C64B060}" type="presParOf" srcId="{5E770D91-F798-4122-880A-514C8F793A42}" destId="{D26D8320-1A30-4658-825F-32D443FD2136}" srcOrd="0" destOrd="0" presId="urn:microsoft.com/office/officeart/2005/8/layout/list1"/>
    <dgm:cxn modelId="{464D77CE-1D16-406D-A5CF-992D2321E71D}" type="presParOf" srcId="{5E770D91-F798-4122-880A-514C8F793A42}" destId="{C332707C-8B56-45EB-B1B4-5490D0B03C6F}" srcOrd="1" destOrd="0" presId="urn:microsoft.com/office/officeart/2005/8/layout/list1"/>
    <dgm:cxn modelId="{B0D0AFAC-104D-4994-995D-0A9B86667DB6}" type="presParOf" srcId="{0B4C8C3F-3C31-4A8D-9144-9855BD297249}" destId="{03A45E9F-EE79-4139-AFA2-2CED1C625B35}" srcOrd="1" destOrd="0" presId="urn:microsoft.com/office/officeart/2005/8/layout/list1"/>
    <dgm:cxn modelId="{FB524EEC-CA00-4A26-9DC8-E458B4958EE7}" type="presParOf" srcId="{0B4C8C3F-3C31-4A8D-9144-9855BD297249}" destId="{0453B73A-2B00-4161-87A1-1C4BA1E46FBA}" srcOrd="2" destOrd="0" presId="urn:microsoft.com/office/officeart/2005/8/layout/list1"/>
    <dgm:cxn modelId="{CFD21B46-1D21-4017-AC95-C340CFD9F9E8}" type="presParOf" srcId="{0B4C8C3F-3C31-4A8D-9144-9855BD297249}" destId="{F61A9C14-1B26-4D95-A64E-1C332D4E7DE7}" srcOrd="3" destOrd="0" presId="urn:microsoft.com/office/officeart/2005/8/layout/list1"/>
    <dgm:cxn modelId="{10970165-6EC2-4674-A994-EA8800F27ED5}" type="presParOf" srcId="{0B4C8C3F-3C31-4A8D-9144-9855BD297249}" destId="{AC837667-31A8-43BE-A9F1-D415DD448C72}" srcOrd="4" destOrd="0" presId="urn:microsoft.com/office/officeart/2005/8/layout/list1"/>
    <dgm:cxn modelId="{4D8BAE8F-6B57-4BAF-9AA1-66313324AA17}" type="presParOf" srcId="{AC837667-31A8-43BE-A9F1-D415DD448C72}" destId="{9677A25E-8E22-497E-91F0-3163680854BB}" srcOrd="0" destOrd="0" presId="urn:microsoft.com/office/officeart/2005/8/layout/list1"/>
    <dgm:cxn modelId="{8476875F-1379-48AC-BDD2-EB0894DE2915}" type="presParOf" srcId="{AC837667-31A8-43BE-A9F1-D415DD448C72}" destId="{0F35213B-BDC4-40EE-B5B9-8B110F883894}" srcOrd="1" destOrd="0" presId="urn:microsoft.com/office/officeart/2005/8/layout/list1"/>
    <dgm:cxn modelId="{FA47912B-7EF5-4C74-AAF5-9CAB92B2E41D}" type="presParOf" srcId="{0B4C8C3F-3C31-4A8D-9144-9855BD297249}" destId="{BD3F709D-E2A5-4AAF-8ABB-E5FAC5C46745}" srcOrd="5" destOrd="0" presId="urn:microsoft.com/office/officeart/2005/8/layout/list1"/>
    <dgm:cxn modelId="{BFFEF26B-DDC3-401C-AF7B-920119CEA668}" type="presParOf" srcId="{0B4C8C3F-3C31-4A8D-9144-9855BD297249}" destId="{CF86E5B7-0128-48E2-88DD-41C40C0CE06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93499-1087-49C6-A4DB-41FAFB896258}">
      <dsp:nvSpPr>
        <dsp:cNvPr id="0" name=""/>
        <dsp:cNvSpPr/>
      </dsp:nvSpPr>
      <dsp:spPr>
        <a:xfrm>
          <a:off x="3232" y="193523"/>
          <a:ext cx="1943404" cy="432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/>
            <a:t>Parents:</a:t>
          </a:r>
          <a:endParaRPr lang="en-US" sz="1500" kern="1200" dirty="0"/>
        </a:p>
      </dsp:txBody>
      <dsp:txXfrm>
        <a:off x="3232" y="193523"/>
        <a:ext cx="1943404" cy="432000"/>
      </dsp:txXfrm>
    </dsp:sp>
    <dsp:sp modelId="{1C090883-2823-4E68-94AE-299DE8896203}">
      <dsp:nvSpPr>
        <dsp:cNvPr id="0" name=""/>
        <dsp:cNvSpPr/>
      </dsp:nvSpPr>
      <dsp:spPr>
        <a:xfrm>
          <a:off x="3232" y="625523"/>
          <a:ext cx="1943404" cy="306239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kern="1200" dirty="0"/>
            <a:t>Return to school briefing (August 21)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kern="1200"/>
            <a:t>Email (Inc. Review Emailed)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kern="1200"/>
            <a:t>Website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kern="1200"/>
            <a:t>Hardcopy available on request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kern="1200"/>
            <a:t>Parent Association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Open Night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kern="1200" dirty="0"/>
            <a:t>Explanatory Support Video </a:t>
          </a:r>
          <a:endParaRPr lang="en-US" sz="1500" kern="1200" dirty="0"/>
        </a:p>
      </dsp:txBody>
      <dsp:txXfrm>
        <a:off x="3232" y="625523"/>
        <a:ext cx="1943404" cy="3062390"/>
      </dsp:txXfrm>
    </dsp:sp>
    <dsp:sp modelId="{0E06AA58-9878-4114-A922-91F6ACFCBD5F}">
      <dsp:nvSpPr>
        <dsp:cNvPr id="0" name=""/>
        <dsp:cNvSpPr/>
      </dsp:nvSpPr>
      <dsp:spPr>
        <a:xfrm>
          <a:off x="2218713" y="193523"/>
          <a:ext cx="1943404" cy="432000"/>
        </a:xfrm>
        <a:prstGeom prst="rect">
          <a:avLst/>
        </a:prstGeom>
        <a:solidFill>
          <a:schemeClr val="accent2">
            <a:hueOff val="-988095"/>
            <a:satOff val="4733"/>
            <a:lumOff val="4379"/>
            <a:alphaOff val="0"/>
          </a:schemeClr>
        </a:solidFill>
        <a:ln w="19050" cap="rnd" cmpd="sng" algn="ctr">
          <a:solidFill>
            <a:schemeClr val="accent2">
              <a:hueOff val="-988095"/>
              <a:satOff val="4733"/>
              <a:lumOff val="43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/>
            <a:t>Students:</a:t>
          </a:r>
          <a:endParaRPr lang="en-US" sz="1500" kern="1200" dirty="0"/>
        </a:p>
      </dsp:txBody>
      <dsp:txXfrm>
        <a:off x="2218713" y="193523"/>
        <a:ext cx="1943404" cy="432000"/>
      </dsp:txXfrm>
    </dsp:sp>
    <dsp:sp modelId="{A6CD7B8B-71E0-4BB4-8BE5-24DE6209D9D8}">
      <dsp:nvSpPr>
        <dsp:cNvPr id="0" name=""/>
        <dsp:cNvSpPr/>
      </dsp:nvSpPr>
      <dsp:spPr>
        <a:xfrm>
          <a:off x="2218713" y="625523"/>
          <a:ext cx="1943404" cy="3062390"/>
        </a:xfrm>
        <a:prstGeom prst="rect">
          <a:avLst/>
        </a:prstGeom>
        <a:solidFill>
          <a:schemeClr val="accent2">
            <a:tint val="40000"/>
            <a:alpha val="90000"/>
            <a:hueOff val="-1363946"/>
            <a:satOff val="15036"/>
            <a:lumOff val="1432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363946"/>
              <a:satOff val="15036"/>
              <a:lumOff val="1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kern="1200" dirty="0"/>
            <a:t>Return to school briefing (August 21)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kern="1200"/>
            <a:t>Induction days on return to school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kern="1200"/>
            <a:t>CBC Student Note-Book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kern="1200"/>
            <a:t>Hardcopy available on request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kern="1200"/>
            <a:t>Student Council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kern="1200"/>
            <a:t>Website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kern="1200" dirty="0"/>
            <a:t>Explanatory Support Video </a:t>
          </a:r>
          <a:endParaRPr lang="en-US" sz="1500" kern="1200" dirty="0"/>
        </a:p>
      </dsp:txBody>
      <dsp:txXfrm>
        <a:off x="2218713" y="625523"/>
        <a:ext cx="1943404" cy="3062390"/>
      </dsp:txXfrm>
    </dsp:sp>
    <dsp:sp modelId="{88249720-7E7B-4F61-A4E5-AF6C478321C8}">
      <dsp:nvSpPr>
        <dsp:cNvPr id="0" name=""/>
        <dsp:cNvSpPr/>
      </dsp:nvSpPr>
      <dsp:spPr>
        <a:xfrm>
          <a:off x="4434194" y="193523"/>
          <a:ext cx="1943404" cy="432000"/>
        </a:xfrm>
        <a:prstGeom prst="rect">
          <a:avLst/>
        </a:prstGeom>
        <a:solidFill>
          <a:schemeClr val="accent2">
            <a:hueOff val="-1976191"/>
            <a:satOff val="9467"/>
            <a:lumOff val="8758"/>
            <a:alphaOff val="0"/>
          </a:schemeClr>
        </a:solidFill>
        <a:ln w="19050" cap="rnd" cmpd="sng" algn="ctr">
          <a:solidFill>
            <a:schemeClr val="accent2">
              <a:hueOff val="-1976191"/>
              <a:satOff val="9467"/>
              <a:lumOff val="87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/>
            <a:t>Staff:</a:t>
          </a:r>
          <a:endParaRPr lang="en-US" sz="1500" kern="1200" dirty="0"/>
        </a:p>
      </dsp:txBody>
      <dsp:txXfrm>
        <a:off x="4434194" y="193523"/>
        <a:ext cx="1943404" cy="432000"/>
      </dsp:txXfrm>
    </dsp:sp>
    <dsp:sp modelId="{4F196B1A-AC9E-4D60-AE9B-1790E52EDE53}">
      <dsp:nvSpPr>
        <dsp:cNvPr id="0" name=""/>
        <dsp:cNvSpPr/>
      </dsp:nvSpPr>
      <dsp:spPr>
        <a:xfrm>
          <a:off x="4434194" y="625523"/>
          <a:ext cx="1943404" cy="3062390"/>
        </a:xfrm>
        <a:prstGeom prst="rect">
          <a:avLst/>
        </a:prstGeom>
        <a:solidFill>
          <a:schemeClr val="accent2">
            <a:tint val="40000"/>
            <a:alpha val="90000"/>
            <a:hueOff val="-2727893"/>
            <a:satOff val="30071"/>
            <a:lumOff val="2864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727893"/>
              <a:satOff val="30071"/>
              <a:lumOff val="2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kern="1200" dirty="0"/>
            <a:t>Staff Planning Days (Commencement of New School Year)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kern="1200"/>
            <a:t>CBC School Plan Note-Book – Anti-Bullying Section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kern="1200"/>
            <a:t>Website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kern="1200"/>
            <a:t>Email (Inc. Review Emailed)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kern="1200" dirty="0"/>
            <a:t>Explanatory Support Video </a:t>
          </a:r>
          <a:endParaRPr lang="en-US" sz="1500" kern="1200" dirty="0"/>
        </a:p>
      </dsp:txBody>
      <dsp:txXfrm>
        <a:off x="4434194" y="625523"/>
        <a:ext cx="1943404" cy="3062390"/>
      </dsp:txXfrm>
    </dsp:sp>
    <dsp:sp modelId="{F6571DF6-4FBC-43C7-A9E3-9C52837547CA}">
      <dsp:nvSpPr>
        <dsp:cNvPr id="0" name=""/>
        <dsp:cNvSpPr/>
      </dsp:nvSpPr>
      <dsp:spPr>
        <a:xfrm>
          <a:off x="6649675" y="193523"/>
          <a:ext cx="1943404" cy="432000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/>
            <a:t>Evidence:</a:t>
          </a:r>
          <a:endParaRPr lang="en-US" sz="1500" kern="1200" dirty="0"/>
        </a:p>
      </dsp:txBody>
      <dsp:txXfrm>
        <a:off x="6649675" y="193523"/>
        <a:ext cx="1943404" cy="432000"/>
      </dsp:txXfrm>
    </dsp:sp>
    <dsp:sp modelId="{475E4D17-C0A2-4083-87F7-57D97A4F1417}">
      <dsp:nvSpPr>
        <dsp:cNvPr id="0" name=""/>
        <dsp:cNvSpPr/>
      </dsp:nvSpPr>
      <dsp:spPr>
        <a:xfrm>
          <a:off x="6649675" y="625523"/>
          <a:ext cx="1943404" cy="3062390"/>
        </a:xfrm>
        <a:prstGeom prst="rect">
          <a:avLst/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kern="1200" dirty="0"/>
            <a:t>Parent Survey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kern="1200"/>
            <a:t>Staff Survey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kern="1200" dirty="0"/>
            <a:t>Subject Department Planning – Students </a:t>
          </a:r>
          <a:br>
            <a:rPr lang="en-US" sz="1500" b="0" i="0" kern="1200" dirty="0"/>
          </a:br>
          <a:endParaRPr lang="en-US" sz="1500" kern="1200" dirty="0"/>
        </a:p>
      </dsp:txBody>
      <dsp:txXfrm>
        <a:off x="6649675" y="625523"/>
        <a:ext cx="1943404" cy="30623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93499-1087-49C6-A4DB-41FAFB896258}">
      <dsp:nvSpPr>
        <dsp:cNvPr id="0" name=""/>
        <dsp:cNvSpPr/>
      </dsp:nvSpPr>
      <dsp:spPr>
        <a:xfrm>
          <a:off x="4029" y="31008"/>
          <a:ext cx="1544649" cy="316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dirty="0"/>
            <a:t>SPHE:</a:t>
          </a:r>
          <a:endParaRPr lang="en-US" sz="1100" kern="1200" dirty="0"/>
        </a:p>
      </dsp:txBody>
      <dsp:txXfrm>
        <a:off x="4029" y="31008"/>
        <a:ext cx="1544649" cy="316800"/>
      </dsp:txXfrm>
    </dsp:sp>
    <dsp:sp modelId="{1C090883-2823-4E68-94AE-299DE8896203}">
      <dsp:nvSpPr>
        <dsp:cNvPr id="0" name=""/>
        <dsp:cNvSpPr/>
      </dsp:nvSpPr>
      <dsp:spPr>
        <a:xfrm>
          <a:off x="4029" y="347808"/>
          <a:ext cx="1544649" cy="350261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dirty="0"/>
            <a:t>Class Contract to ensure safe environment 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dirty="0"/>
            <a:t>Friends Youth Program for first years 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dirty="0">
              <a:latin typeface="Trebuchet MS" panose="020B0603020202020204"/>
            </a:rPr>
            <a:t>DCU FUSE Anti Bullying programme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dirty="0"/>
            <a:t>Anti bullying/ Cyber Safety modules for first second and third years (Lockers, My Selfie and the wider world, Up2us Anti Bullying Kit resources used here)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dirty="0"/>
            <a:t>Intercultural education in the post primary school resource also used in SPHE. </a:t>
          </a:r>
          <a:endParaRPr lang="en-US" sz="1100" kern="1200" dirty="0"/>
        </a:p>
      </dsp:txBody>
      <dsp:txXfrm>
        <a:off x="4029" y="347808"/>
        <a:ext cx="1544649" cy="3502619"/>
      </dsp:txXfrm>
    </dsp:sp>
    <dsp:sp modelId="{0E06AA58-9878-4114-A922-91F6ACFCBD5F}">
      <dsp:nvSpPr>
        <dsp:cNvPr id="0" name=""/>
        <dsp:cNvSpPr/>
      </dsp:nvSpPr>
      <dsp:spPr>
        <a:xfrm>
          <a:off x="1764930" y="31008"/>
          <a:ext cx="1544649" cy="316800"/>
        </a:xfrm>
        <a:prstGeom prst="rect">
          <a:avLst/>
        </a:prstGeom>
        <a:solidFill>
          <a:schemeClr val="accent2">
            <a:hueOff val="-741071"/>
            <a:satOff val="3550"/>
            <a:lumOff val="3284"/>
            <a:alphaOff val="0"/>
          </a:schemeClr>
        </a:solidFill>
        <a:ln w="19050" cap="rnd" cmpd="sng" algn="ctr">
          <a:solidFill>
            <a:schemeClr val="accent2">
              <a:hueOff val="-741071"/>
              <a:satOff val="3550"/>
              <a:lumOff val="32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dirty="0"/>
            <a:t>SENIOR Cycle:</a:t>
          </a:r>
          <a:endParaRPr lang="en-US" sz="1100" kern="1200" dirty="0"/>
        </a:p>
      </dsp:txBody>
      <dsp:txXfrm>
        <a:off x="1764930" y="31008"/>
        <a:ext cx="1544649" cy="316800"/>
      </dsp:txXfrm>
    </dsp:sp>
    <dsp:sp modelId="{A6CD7B8B-71E0-4BB4-8BE5-24DE6209D9D8}">
      <dsp:nvSpPr>
        <dsp:cNvPr id="0" name=""/>
        <dsp:cNvSpPr/>
      </dsp:nvSpPr>
      <dsp:spPr>
        <a:xfrm>
          <a:off x="1764930" y="347808"/>
          <a:ext cx="1544649" cy="3502619"/>
        </a:xfrm>
        <a:prstGeom prst="rect">
          <a:avLst/>
        </a:prstGeom>
        <a:solidFill>
          <a:schemeClr val="accent2">
            <a:tint val="40000"/>
            <a:alpha val="90000"/>
            <a:hueOff val="-1022960"/>
            <a:satOff val="11277"/>
            <a:lumOff val="1074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022960"/>
              <a:satOff val="11277"/>
              <a:lumOff val="10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dirty="0"/>
            <a:t>TY well-being class/ ways to well-being program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dirty="0"/>
            <a:t>5th/6th well-being covered in guidance class to include RSE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dirty="0"/>
            <a:t>It’s your Well-being resource book also used</a:t>
          </a:r>
          <a:endParaRPr lang="en-US" sz="1100" kern="1200" dirty="0"/>
        </a:p>
      </dsp:txBody>
      <dsp:txXfrm>
        <a:off x="1764930" y="347808"/>
        <a:ext cx="1544649" cy="3502619"/>
      </dsp:txXfrm>
    </dsp:sp>
    <dsp:sp modelId="{88249720-7E7B-4F61-A4E5-AF6C478321C8}">
      <dsp:nvSpPr>
        <dsp:cNvPr id="0" name=""/>
        <dsp:cNvSpPr/>
      </dsp:nvSpPr>
      <dsp:spPr>
        <a:xfrm>
          <a:off x="3525831" y="31008"/>
          <a:ext cx="1544649" cy="316800"/>
        </a:xfrm>
        <a:prstGeom prst="rect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dirty="0"/>
            <a:t>RE:</a:t>
          </a:r>
          <a:endParaRPr lang="en-US" sz="1100" kern="1200" dirty="0"/>
        </a:p>
      </dsp:txBody>
      <dsp:txXfrm>
        <a:off x="3525831" y="31008"/>
        <a:ext cx="1544649" cy="316800"/>
      </dsp:txXfrm>
    </dsp:sp>
    <dsp:sp modelId="{4F196B1A-AC9E-4D60-AE9B-1790E52EDE53}">
      <dsp:nvSpPr>
        <dsp:cNvPr id="0" name=""/>
        <dsp:cNvSpPr/>
      </dsp:nvSpPr>
      <dsp:spPr>
        <a:xfrm>
          <a:off x="3525831" y="347808"/>
          <a:ext cx="1544649" cy="3502619"/>
        </a:xfrm>
        <a:prstGeom prst="rect">
          <a:avLst/>
        </a:prstGeom>
        <a:solidFill>
          <a:schemeClr val="accent2">
            <a:tint val="40000"/>
            <a:alpha val="90000"/>
            <a:hueOff val="-2045920"/>
            <a:satOff val="22554"/>
            <a:lumOff val="2148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045920"/>
              <a:satOff val="22554"/>
              <a:lumOff val="21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dirty="0"/>
            <a:t>Respect, community and worldwide religions </a:t>
          </a:r>
          <a:endParaRPr lang="en-US" sz="1100" kern="1200" dirty="0"/>
        </a:p>
      </dsp:txBody>
      <dsp:txXfrm>
        <a:off x="3525831" y="347808"/>
        <a:ext cx="1544649" cy="3502619"/>
      </dsp:txXfrm>
    </dsp:sp>
    <dsp:sp modelId="{EC405FF4-4E9B-4FF4-BE5B-2141100CFD00}">
      <dsp:nvSpPr>
        <dsp:cNvPr id="0" name=""/>
        <dsp:cNvSpPr/>
      </dsp:nvSpPr>
      <dsp:spPr>
        <a:xfrm>
          <a:off x="5286731" y="31008"/>
          <a:ext cx="1544649" cy="316800"/>
        </a:xfrm>
        <a:prstGeom prst="rect">
          <a:avLst/>
        </a:prstGeom>
        <a:solidFill>
          <a:schemeClr val="accent2">
            <a:hueOff val="-2223214"/>
            <a:satOff val="10650"/>
            <a:lumOff val="9853"/>
            <a:alphaOff val="0"/>
          </a:schemeClr>
        </a:solidFill>
        <a:ln w="19050" cap="rnd" cmpd="sng" algn="ctr">
          <a:solidFill>
            <a:schemeClr val="accent2">
              <a:hueOff val="-2223214"/>
              <a:satOff val="10650"/>
              <a:lumOff val="98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SSTC</a:t>
          </a:r>
        </a:p>
      </dsp:txBody>
      <dsp:txXfrm>
        <a:off x="5286731" y="31008"/>
        <a:ext cx="1544649" cy="316800"/>
      </dsp:txXfrm>
    </dsp:sp>
    <dsp:sp modelId="{7452019E-A950-4A47-A214-7FBA993EFE28}">
      <dsp:nvSpPr>
        <dsp:cNvPr id="0" name=""/>
        <dsp:cNvSpPr/>
      </dsp:nvSpPr>
      <dsp:spPr>
        <a:xfrm>
          <a:off x="5286731" y="347808"/>
          <a:ext cx="1544649" cy="3502619"/>
        </a:xfrm>
        <a:prstGeom prst="rect">
          <a:avLst/>
        </a:prstGeom>
        <a:solidFill>
          <a:schemeClr val="accent2">
            <a:tint val="40000"/>
            <a:alpha val="90000"/>
            <a:hueOff val="-3068879"/>
            <a:satOff val="33830"/>
            <a:lumOff val="3222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3068879"/>
              <a:satOff val="33830"/>
              <a:lumOff val="32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Request for Supports - Weekly Meeting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NEPS System Level Support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TUSLA – Family Support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Parenting Positively Program</a:t>
          </a:r>
          <a:br>
            <a:rPr lang="en-US" sz="1100" kern="1200" dirty="0"/>
          </a:br>
          <a:endParaRPr lang="en-US" sz="1100" kern="1200" dirty="0"/>
        </a:p>
      </dsp:txBody>
      <dsp:txXfrm>
        <a:off x="5286731" y="347808"/>
        <a:ext cx="1544649" cy="3502619"/>
      </dsp:txXfrm>
    </dsp:sp>
    <dsp:sp modelId="{F6571DF6-4FBC-43C7-A9E3-9C52837547CA}">
      <dsp:nvSpPr>
        <dsp:cNvPr id="0" name=""/>
        <dsp:cNvSpPr/>
      </dsp:nvSpPr>
      <dsp:spPr>
        <a:xfrm>
          <a:off x="7047632" y="31008"/>
          <a:ext cx="1544649" cy="316800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dirty="0"/>
            <a:t>SCP:</a:t>
          </a:r>
          <a:endParaRPr lang="en-US" sz="1100" kern="1200" dirty="0"/>
        </a:p>
      </dsp:txBody>
      <dsp:txXfrm>
        <a:off x="7047632" y="31008"/>
        <a:ext cx="1544649" cy="316800"/>
      </dsp:txXfrm>
    </dsp:sp>
    <dsp:sp modelId="{475E4D17-C0A2-4083-87F7-57D97A4F1417}">
      <dsp:nvSpPr>
        <dsp:cNvPr id="0" name=""/>
        <dsp:cNvSpPr/>
      </dsp:nvSpPr>
      <dsp:spPr>
        <a:xfrm>
          <a:off x="7047632" y="347808"/>
          <a:ext cx="1544649" cy="3502619"/>
        </a:xfrm>
        <a:prstGeom prst="rect">
          <a:avLst/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dirty="0"/>
            <a:t>Working things out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dirty="0"/>
            <a:t>Decider life skills program </a:t>
          </a:r>
          <a:br>
            <a:rPr lang="en-US" sz="1100" b="0" i="0" kern="1200" dirty="0"/>
          </a:br>
          <a:endParaRPr lang="en-US" sz="1100" kern="1200" dirty="0"/>
        </a:p>
      </dsp:txBody>
      <dsp:txXfrm>
        <a:off x="7047632" y="347808"/>
        <a:ext cx="1544649" cy="35026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93499-1087-49C6-A4DB-41FAFB896258}">
      <dsp:nvSpPr>
        <dsp:cNvPr id="0" name=""/>
        <dsp:cNvSpPr/>
      </dsp:nvSpPr>
      <dsp:spPr>
        <a:xfrm>
          <a:off x="2686" y="3894"/>
          <a:ext cx="2619188" cy="518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Guidance</a:t>
          </a:r>
          <a:endParaRPr lang="en-US" sz="1800" kern="1200" dirty="0"/>
        </a:p>
      </dsp:txBody>
      <dsp:txXfrm>
        <a:off x="2686" y="3894"/>
        <a:ext cx="2619188" cy="518400"/>
      </dsp:txXfrm>
    </dsp:sp>
    <dsp:sp modelId="{1C090883-2823-4E68-94AE-299DE8896203}">
      <dsp:nvSpPr>
        <dsp:cNvPr id="0" name=""/>
        <dsp:cNvSpPr/>
      </dsp:nvSpPr>
      <dsp:spPr>
        <a:xfrm>
          <a:off x="2686" y="522294"/>
          <a:ext cx="2619188" cy="335524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/>
            <a:t>Reach + </a:t>
          </a:r>
          <a:r>
            <a:rPr lang="en-US" sz="1800" b="0" i="0" kern="1200" dirty="0" err="1"/>
            <a:t>Programme</a:t>
          </a:r>
          <a:r>
            <a:rPr lang="en-US" sz="1800" b="0" i="0" kern="1200" dirty="0"/>
            <a:t> and personal development 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/>
            <a:t>FUSE – DCU Anti-Bullying </a:t>
          </a:r>
          <a:r>
            <a:rPr lang="en-US" sz="1800" b="0" i="0" kern="1200" dirty="0" err="1"/>
            <a:t>Programme</a:t>
          </a:r>
          <a:r>
            <a:rPr lang="en-US" sz="1800" b="0" i="0" kern="1200" dirty="0"/>
            <a:t> </a:t>
          </a:r>
          <a:br>
            <a:rPr lang="en-US" sz="1800" b="0" i="0" kern="1200" dirty="0"/>
          </a:br>
          <a:endParaRPr lang="en-US" sz="1800" kern="1200" dirty="0"/>
        </a:p>
      </dsp:txBody>
      <dsp:txXfrm>
        <a:off x="2686" y="522294"/>
        <a:ext cx="2619188" cy="3355247"/>
      </dsp:txXfrm>
    </dsp:sp>
    <dsp:sp modelId="{0E06AA58-9878-4114-A922-91F6ACFCBD5F}">
      <dsp:nvSpPr>
        <dsp:cNvPr id="0" name=""/>
        <dsp:cNvSpPr/>
      </dsp:nvSpPr>
      <dsp:spPr>
        <a:xfrm>
          <a:off x="2988561" y="3894"/>
          <a:ext cx="2619188" cy="518400"/>
        </a:xfrm>
        <a:prstGeom prst="rect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Tys</a:t>
          </a:r>
          <a:r>
            <a:rPr lang="en-US" sz="1800" kern="1200" dirty="0"/>
            <a:t>/ First Years</a:t>
          </a:r>
        </a:p>
      </dsp:txBody>
      <dsp:txXfrm>
        <a:off x="2988561" y="3894"/>
        <a:ext cx="2619188" cy="518400"/>
      </dsp:txXfrm>
    </dsp:sp>
    <dsp:sp modelId="{A6CD7B8B-71E0-4BB4-8BE5-24DE6209D9D8}">
      <dsp:nvSpPr>
        <dsp:cNvPr id="0" name=""/>
        <dsp:cNvSpPr/>
      </dsp:nvSpPr>
      <dsp:spPr>
        <a:xfrm>
          <a:off x="2988561" y="522294"/>
          <a:ext cx="2619188" cy="3355247"/>
        </a:xfrm>
        <a:prstGeom prst="rect">
          <a:avLst/>
        </a:prstGeom>
        <a:solidFill>
          <a:schemeClr val="accent2">
            <a:tint val="40000"/>
            <a:alpha val="90000"/>
            <a:hueOff val="-2045920"/>
            <a:satOff val="22554"/>
            <a:lumOff val="2148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045920"/>
              <a:satOff val="22554"/>
              <a:lumOff val="21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/>
            <a:t>Mentoring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/>
            <a:t>LIFT Program 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/>
            <a:t>Young Social Innovators</a:t>
          </a:r>
          <a:r>
            <a:rPr lang="en-US" sz="1800" b="0" i="0" kern="1200" dirty="0">
              <a:latin typeface="Trebuchet MS" panose="020B0603020202020204"/>
            </a:rPr>
            <a:t> (Flag achieved</a:t>
          </a:r>
          <a:r>
            <a:rPr lang="en-US" sz="1800" kern="1200" dirty="0">
              <a:latin typeface="Trebuchet MS" panose="020B0603020202020204"/>
            </a:rPr>
            <a:t>) </a:t>
          </a:r>
          <a:endParaRPr lang="en-US" sz="1800" kern="1200" dirty="0"/>
        </a:p>
      </dsp:txBody>
      <dsp:txXfrm>
        <a:off x="2988561" y="522294"/>
        <a:ext cx="2619188" cy="3355247"/>
      </dsp:txXfrm>
    </dsp:sp>
    <dsp:sp modelId="{88249720-7E7B-4F61-A4E5-AF6C478321C8}">
      <dsp:nvSpPr>
        <dsp:cNvPr id="0" name=""/>
        <dsp:cNvSpPr/>
      </dsp:nvSpPr>
      <dsp:spPr>
        <a:xfrm>
          <a:off x="5974436" y="3894"/>
          <a:ext cx="2619188" cy="518400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Staff:</a:t>
          </a:r>
        </a:p>
      </dsp:txBody>
      <dsp:txXfrm>
        <a:off x="5974436" y="3894"/>
        <a:ext cx="2619188" cy="518400"/>
      </dsp:txXfrm>
    </dsp:sp>
    <dsp:sp modelId="{4F196B1A-AC9E-4D60-AE9B-1790E52EDE53}">
      <dsp:nvSpPr>
        <dsp:cNvPr id="0" name=""/>
        <dsp:cNvSpPr/>
      </dsp:nvSpPr>
      <dsp:spPr>
        <a:xfrm>
          <a:off x="5974436" y="522294"/>
          <a:ext cx="2619188" cy="3355247"/>
        </a:xfrm>
        <a:prstGeom prst="rect">
          <a:avLst/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</a:t>
          </a:r>
          <a:r>
            <a:rPr lang="en-US" sz="1800" b="0" i="0" kern="1200" dirty="0"/>
            <a:t>heck and connect with students 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/>
            <a:t>Safe talk training 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/>
            <a:t>Mental health training 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/>
            <a:t>Assist training 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/>
            <a:t>SPHE training 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/>
            <a:t>Behavior Support </a:t>
          </a:r>
          <a:r>
            <a:rPr lang="en-US" sz="1800" kern="1200" dirty="0"/>
            <a:t>T</a:t>
          </a:r>
          <a:r>
            <a:rPr lang="en-US" sz="1800" b="0" i="0" kern="1200" dirty="0"/>
            <a:t>eacher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/>
            <a:t>NEPS Staff Development </a:t>
          </a:r>
          <a:r>
            <a:rPr lang="en-US" sz="1800" b="0" i="0" kern="1200" dirty="0" err="1"/>
            <a:t>Programme</a:t>
          </a:r>
          <a:r>
            <a:rPr lang="en-US" sz="1800" b="0" i="0" kern="1200" dirty="0"/>
            <a:t>  </a:t>
          </a:r>
          <a:endParaRPr lang="en-GB" sz="1800" kern="1200" dirty="0"/>
        </a:p>
      </dsp:txBody>
      <dsp:txXfrm>
        <a:off x="5974436" y="522294"/>
        <a:ext cx="2619188" cy="33552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93499-1087-49C6-A4DB-41FAFB896258}">
      <dsp:nvSpPr>
        <dsp:cNvPr id="0" name=""/>
        <dsp:cNvSpPr/>
      </dsp:nvSpPr>
      <dsp:spPr>
        <a:xfrm>
          <a:off x="2686" y="201243"/>
          <a:ext cx="2619188" cy="432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/>
            <a:t>Signage</a:t>
          </a:r>
          <a:endParaRPr lang="en-US" sz="1500" kern="1200" dirty="0"/>
        </a:p>
      </dsp:txBody>
      <dsp:txXfrm>
        <a:off x="2686" y="201243"/>
        <a:ext cx="2619188" cy="432000"/>
      </dsp:txXfrm>
    </dsp:sp>
    <dsp:sp modelId="{1C090883-2823-4E68-94AE-299DE8896203}">
      <dsp:nvSpPr>
        <dsp:cNvPr id="0" name=""/>
        <dsp:cNvSpPr/>
      </dsp:nvSpPr>
      <dsp:spPr>
        <a:xfrm>
          <a:off x="2686" y="633243"/>
          <a:ext cx="2619188" cy="304695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500" b="0" i="0" kern="1200"/>
            <a:t>Anti-Bullying posters visible </a:t>
          </a:r>
          <a:r>
            <a:rPr lang="en-IE" sz="1500" kern="1200"/>
            <a:t>a</a:t>
          </a:r>
          <a:r>
            <a:rPr lang="en-IE" sz="1500" b="0" i="0" kern="1200"/>
            <a:t>round the school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/>
            <a:t>Student notice boards/ guidance notice boards: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/>
            <a:t>Help and support services 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/>
            <a:t>Artwork:</a:t>
          </a:r>
          <a:endParaRPr lang="en-US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/>
            <a:t>Inspirational material </a:t>
          </a:r>
          <a:endParaRPr lang="en-US" sz="1500" kern="120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/>
            <a:t>Quotes and artwork around school environment </a:t>
          </a:r>
          <a:endParaRPr lang="en-US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/>
            <a:t>Mental health Ireland art competition </a:t>
          </a:r>
          <a:endParaRPr lang="en-US" sz="1500" kern="1200" dirty="0"/>
        </a:p>
      </dsp:txBody>
      <dsp:txXfrm>
        <a:off x="2686" y="633243"/>
        <a:ext cx="2619188" cy="3046950"/>
      </dsp:txXfrm>
    </dsp:sp>
    <dsp:sp modelId="{0E06AA58-9878-4114-A922-91F6ACFCBD5F}">
      <dsp:nvSpPr>
        <dsp:cNvPr id="0" name=""/>
        <dsp:cNvSpPr/>
      </dsp:nvSpPr>
      <dsp:spPr>
        <a:xfrm>
          <a:off x="2988561" y="201243"/>
          <a:ext cx="2619188" cy="432000"/>
        </a:xfrm>
        <a:prstGeom prst="rect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/>
            <a:t>SEN</a:t>
          </a:r>
          <a:endParaRPr lang="en-US" sz="1500" kern="1200" dirty="0"/>
        </a:p>
      </dsp:txBody>
      <dsp:txXfrm>
        <a:off x="2988561" y="201243"/>
        <a:ext cx="2619188" cy="432000"/>
      </dsp:txXfrm>
    </dsp:sp>
    <dsp:sp modelId="{A6CD7B8B-71E0-4BB4-8BE5-24DE6209D9D8}">
      <dsp:nvSpPr>
        <dsp:cNvPr id="0" name=""/>
        <dsp:cNvSpPr/>
      </dsp:nvSpPr>
      <dsp:spPr>
        <a:xfrm>
          <a:off x="2988561" y="633243"/>
          <a:ext cx="2619188" cy="3046950"/>
        </a:xfrm>
        <a:prstGeom prst="rect">
          <a:avLst/>
        </a:prstGeom>
        <a:solidFill>
          <a:schemeClr val="accent2">
            <a:tint val="40000"/>
            <a:alpha val="90000"/>
            <a:hueOff val="-2045920"/>
            <a:satOff val="22554"/>
            <a:lumOff val="2148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045920"/>
              <a:satOff val="22554"/>
              <a:lumOff val="21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 dirty="0"/>
            <a:t>Autism Awareness Week</a:t>
          </a:r>
          <a:endParaRPr lang="en-US" sz="1500" kern="1200" dirty="0"/>
        </a:p>
      </dsp:txBody>
      <dsp:txXfrm>
        <a:off x="2988561" y="633243"/>
        <a:ext cx="2619188" cy="3046950"/>
      </dsp:txXfrm>
    </dsp:sp>
    <dsp:sp modelId="{88249720-7E7B-4F61-A4E5-AF6C478321C8}">
      <dsp:nvSpPr>
        <dsp:cNvPr id="0" name=""/>
        <dsp:cNvSpPr/>
      </dsp:nvSpPr>
      <dsp:spPr>
        <a:xfrm>
          <a:off x="5974436" y="201243"/>
          <a:ext cx="2619188" cy="432000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Awareness Weeks/ Days:</a:t>
          </a:r>
        </a:p>
      </dsp:txBody>
      <dsp:txXfrm>
        <a:off x="5974436" y="201243"/>
        <a:ext cx="2619188" cy="432000"/>
      </dsp:txXfrm>
    </dsp:sp>
    <dsp:sp modelId="{4F196B1A-AC9E-4D60-AE9B-1790E52EDE53}">
      <dsp:nvSpPr>
        <dsp:cNvPr id="0" name=""/>
        <dsp:cNvSpPr/>
      </dsp:nvSpPr>
      <dsp:spPr>
        <a:xfrm>
          <a:off x="5974436" y="633243"/>
          <a:ext cx="2619188" cy="3046950"/>
        </a:xfrm>
        <a:prstGeom prst="rect">
          <a:avLst/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/>
            <a:t>Anti Bullying week 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/>
            <a:t>World mental health day 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/>
            <a:t>Internet safety day 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/>
            <a:t>Darkness into light school participation 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/>
            <a:t>Castleblayney 5km 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/>
            <a:t>Show box appeal </a:t>
          </a:r>
          <a:endParaRPr lang="en-GB" sz="1500" kern="1200"/>
        </a:p>
      </dsp:txBody>
      <dsp:txXfrm>
        <a:off x="5974436" y="633243"/>
        <a:ext cx="2619188" cy="30469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93499-1087-49C6-A4DB-41FAFB896258}">
      <dsp:nvSpPr>
        <dsp:cNvPr id="0" name=""/>
        <dsp:cNvSpPr/>
      </dsp:nvSpPr>
      <dsp:spPr>
        <a:xfrm>
          <a:off x="3232" y="67019"/>
          <a:ext cx="1943404" cy="5975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/>
            <a:t>Adventure center bonding days:</a:t>
          </a:r>
          <a:endParaRPr lang="en-US" sz="1700" kern="1200" dirty="0"/>
        </a:p>
      </dsp:txBody>
      <dsp:txXfrm>
        <a:off x="3232" y="67019"/>
        <a:ext cx="1943404" cy="597510"/>
      </dsp:txXfrm>
    </dsp:sp>
    <dsp:sp modelId="{1C090883-2823-4E68-94AE-299DE8896203}">
      <dsp:nvSpPr>
        <dsp:cNvPr id="0" name=""/>
        <dsp:cNvSpPr/>
      </dsp:nvSpPr>
      <dsp:spPr>
        <a:xfrm>
          <a:off x="3232" y="664530"/>
          <a:ext cx="1943404" cy="314988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 dirty="0"/>
            <a:t>GAISCE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Castleblayney Outdoor Adventure Centre</a:t>
          </a:r>
        </a:p>
      </dsp:txBody>
      <dsp:txXfrm>
        <a:off x="3232" y="664530"/>
        <a:ext cx="1943404" cy="3149887"/>
      </dsp:txXfrm>
    </dsp:sp>
    <dsp:sp modelId="{0E06AA58-9878-4114-A922-91F6ACFCBD5F}">
      <dsp:nvSpPr>
        <dsp:cNvPr id="0" name=""/>
        <dsp:cNvSpPr/>
      </dsp:nvSpPr>
      <dsp:spPr>
        <a:xfrm>
          <a:off x="2218713" y="67019"/>
          <a:ext cx="1943404" cy="597510"/>
        </a:xfrm>
        <a:prstGeom prst="rect">
          <a:avLst/>
        </a:prstGeom>
        <a:solidFill>
          <a:schemeClr val="accent2">
            <a:hueOff val="-988095"/>
            <a:satOff val="4733"/>
            <a:lumOff val="4379"/>
            <a:alphaOff val="0"/>
          </a:schemeClr>
        </a:solidFill>
        <a:ln w="19050" cap="rnd" cmpd="sng" algn="ctr">
          <a:solidFill>
            <a:schemeClr val="accent2">
              <a:hueOff val="-988095"/>
              <a:satOff val="4733"/>
              <a:lumOff val="43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/>
            <a:t>School Initiatives </a:t>
          </a:r>
          <a:endParaRPr lang="en-US" sz="1700" kern="1200"/>
        </a:p>
      </dsp:txBody>
      <dsp:txXfrm>
        <a:off x="2218713" y="67019"/>
        <a:ext cx="1943404" cy="597510"/>
      </dsp:txXfrm>
    </dsp:sp>
    <dsp:sp modelId="{A6CD7B8B-71E0-4BB4-8BE5-24DE6209D9D8}">
      <dsp:nvSpPr>
        <dsp:cNvPr id="0" name=""/>
        <dsp:cNvSpPr/>
      </dsp:nvSpPr>
      <dsp:spPr>
        <a:xfrm>
          <a:off x="2218713" y="664530"/>
          <a:ext cx="1943404" cy="3149887"/>
        </a:xfrm>
        <a:prstGeom prst="rect">
          <a:avLst/>
        </a:prstGeom>
        <a:solidFill>
          <a:schemeClr val="accent2">
            <a:tint val="40000"/>
            <a:alpha val="90000"/>
            <a:hueOff val="-1363946"/>
            <a:satOff val="15036"/>
            <a:lumOff val="1432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363946"/>
              <a:satOff val="15036"/>
              <a:lumOff val="1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/>
            <a:t>Amber Flag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/>
            <a:t>Healthy Ireland Initiative: healthy eating canteen/ all equal 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/>
            <a:t>Lunchtime clubs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/>
            <a:t>Musical/ services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/>
            <a:t>Student Council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/>
            <a:t>School Diaries</a:t>
          </a:r>
          <a:endParaRPr lang="en-US" sz="1700" kern="1200"/>
        </a:p>
      </dsp:txBody>
      <dsp:txXfrm>
        <a:off x="2218713" y="664530"/>
        <a:ext cx="1943404" cy="3149887"/>
      </dsp:txXfrm>
    </dsp:sp>
    <dsp:sp modelId="{88249720-7E7B-4F61-A4E5-AF6C478321C8}">
      <dsp:nvSpPr>
        <dsp:cNvPr id="0" name=""/>
        <dsp:cNvSpPr/>
      </dsp:nvSpPr>
      <dsp:spPr>
        <a:xfrm>
          <a:off x="4434194" y="67019"/>
          <a:ext cx="1943404" cy="597510"/>
        </a:xfrm>
        <a:prstGeom prst="rect">
          <a:avLst/>
        </a:prstGeom>
        <a:solidFill>
          <a:schemeClr val="accent2">
            <a:hueOff val="-1976191"/>
            <a:satOff val="9467"/>
            <a:lumOff val="8758"/>
            <a:alphaOff val="0"/>
          </a:schemeClr>
        </a:solidFill>
        <a:ln w="19050" cap="rnd" cmpd="sng" algn="ctr">
          <a:solidFill>
            <a:schemeClr val="accent2">
              <a:hueOff val="-1976191"/>
              <a:satOff val="9467"/>
              <a:lumOff val="87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/>
            <a:t>Lunchtime facilities:</a:t>
          </a:r>
          <a:endParaRPr lang="en-US" sz="1700" kern="1200" dirty="0"/>
        </a:p>
      </dsp:txBody>
      <dsp:txXfrm>
        <a:off x="4434194" y="67019"/>
        <a:ext cx="1943404" cy="597510"/>
      </dsp:txXfrm>
    </dsp:sp>
    <dsp:sp modelId="{4F196B1A-AC9E-4D60-AE9B-1790E52EDE53}">
      <dsp:nvSpPr>
        <dsp:cNvPr id="0" name=""/>
        <dsp:cNvSpPr/>
      </dsp:nvSpPr>
      <dsp:spPr>
        <a:xfrm>
          <a:off x="4434194" y="664530"/>
          <a:ext cx="1943404" cy="3149887"/>
        </a:xfrm>
        <a:prstGeom prst="rect">
          <a:avLst/>
        </a:prstGeom>
        <a:solidFill>
          <a:schemeClr val="accent2">
            <a:tint val="40000"/>
            <a:alpha val="90000"/>
            <a:hueOff val="-2727893"/>
            <a:satOff val="30071"/>
            <a:lumOff val="2864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727893"/>
              <a:satOff val="30071"/>
              <a:lumOff val="2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/>
            <a:t>Teachers and SNAs on duty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/>
            <a:t>Football pitch designated areas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/>
            <a:t>Split lunchtimes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/>
            <a:t>No corridor rule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/>
            <a:t>CCTV 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/>
            <a:t>Social area facilities pool table </a:t>
          </a:r>
          <a:endParaRPr lang="en-US" sz="1700" kern="1200"/>
        </a:p>
      </dsp:txBody>
      <dsp:txXfrm>
        <a:off x="4434194" y="664530"/>
        <a:ext cx="1943404" cy="3149887"/>
      </dsp:txXfrm>
    </dsp:sp>
    <dsp:sp modelId="{F6571DF6-4FBC-43C7-A9E3-9C52837547CA}">
      <dsp:nvSpPr>
        <dsp:cNvPr id="0" name=""/>
        <dsp:cNvSpPr/>
      </dsp:nvSpPr>
      <dsp:spPr>
        <a:xfrm>
          <a:off x="6649675" y="67019"/>
          <a:ext cx="1943404" cy="597510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/>
            <a:t>Guest Speakers:</a:t>
          </a:r>
          <a:endParaRPr lang="en-US" sz="1700" kern="1200"/>
        </a:p>
      </dsp:txBody>
      <dsp:txXfrm>
        <a:off x="6649675" y="67019"/>
        <a:ext cx="1943404" cy="597510"/>
      </dsp:txXfrm>
    </dsp:sp>
    <dsp:sp modelId="{475E4D17-C0A2-4083-87F7-57D97A4F1417}">
      <dsp:nvSpPr>
        <dsp:cNvPr id="0" name=""/>
        <dsp:cNvSpPr/>
      </dsp:nvSpPr>
      <dsp:spPr>
        <a:xfrm>
          <a:off x="6649675" y="664530"/>
          <a:ext cx="1943404" cy="3149887"/>
        </a:xfrm>
        <a:prstGeom prst="rect">
          <a:avLst/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/>
            <a:t>Adam Harris 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/>
            <a:t>Aware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/>
            <a:t>Oisin McConville</a:t>
          </a:r>
          <a:br>
            <a:rPr lang="en-US" sz="1700" b="0" i="0" kern="1200"/>
          </a:br>
          <a:endParaRPr lang="en-US" sz="1700" kern="1200"/>
        </a:p>
      </dsp:txBody>
      <dsp:txXfrm>
        <a:off x="6649675" y="664530"/>
        <a:ext cx="1943404" cy="31498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3B73A-2B00-4161-87A1-1C4BA1E46FBA}">
      <dsp:nvSpPr>
        <dsp:cNvPr id="0" name=""/>
        <dsp:cNvSpPr/>
      </dsp:nvSpPr>
      <dsp:spPr>
        <a:xfrm>
          <a:off x="0" y="415309"/>
          <a:ext cx="6666833" cy="159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458216" rIns="517420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200" kern="1200"/>
            <a:t>Website 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200" kern="1200"/>
            <a:t>To staff 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200" kern="1200" dirty="0"/>
            <a:t>Parent</a:t>
          </a:r>
          <a:endParaRPr lang="en-US" sz="2200" kern="1200" dirty="0"/>
        </a:p>
      </dsp:txBody>
      <dsp:txXfrm>
        <a:off x="0" y="415309"/>
        <a:ext cx="6666833" cy="1593900"/>
      </dsp:txXfrm>
    </dsp:sp>
    <dsp:sp modelId="{C332707C-8B56-45EB-B1B4-5490D0B03C6F}">
      <dsp:nvSpPr>
        <dsp:cNvPr id="0" name=""/>
        <dsp:cNvSpPr/>
      </dsp:nvSpPr>
      <dsp:spPr>
        <a:xfrm>
          <a:off x="333341" y="90589"/>
          <a:ext cx="4666783" cy="6494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/>
            <a:t>Access to Reporting </a:t>
          </a:r>
          <a:endParaRPr lang="en-US" sz="2200" kern="1200"/>
        </a:p>
      </dsp:txBody>
      <dsp:txXfrm>
        <a:off x="365044" y="122292"/>
        <a:ext cx="4603377" cy="586034"/>
      </dsp:txXfrm>
    </dsp:sp>
    <dsp:sp modelId="{CF86E5B7-0128-48E2-88DD-41C40C0CE068}">
      <dsp:nvSpPr>
        <dsp:cNvPr id="0" name=""/>
        <dsp:cNvSpPr/>
      </dsp:nvSpPr>
      <dsp:spPr>
        <a:xfrm>
          <a:off x="0" y="2452729"/>
          <a:ext cx="6666833" cy="291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458216" rIns="517420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200" kern="1200"/>
            <a:t>Anti-Bullying Referral Form 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200" kern="1200"/>
            <a:t>Anti-Bullying Triage Form </a:t>
          </a:r>
          <a:endParaRPr lang="en-US" sz="2200" kern="120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200" kern="1200"/>
            <a:t>Triage conducted weekly &amp; recorded during weekly API Leadership &amp; Management Team Meeting  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200" kern="1200"/>
            <a:t>Anti-Bullying Review Form 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200" kern="1200"/>
            <a:t>Anti-Bullying Case File Checklist</a:t>
          </a:r>
          <a:endParaRPr lang="en-US" sz="2200" kern="1200"/>
        </a:p>
      </dsp:txBody>
      <dsp:txXfrm>
        <a:off x="0" y="2452729"/>
        <a:ext cx="6666833" cy="2910600"/>
      </dsp:txXfrm>
    </dsp:sp>
    <dsp:sp modelId="{0F35213B-BDC4-40EE-B5B9-8B110F883894}">
      <dsp:nvSpPr>
        <dsp:cNvPr id="0" name=""/>
        <dsp:cNvSpPr/>
      </dsp:nvSpPr>
      <dsp:spPr>
        <a:xfrm>
          <a:off x="333341" y="2128009"/>
          <a:ext cx="4666783" cy="64944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/>
            <a:t>Anti-Bullying Case File</a:t>
          </a:r>
          <a:endParaRPr lang="en-US" sz="2200" kern="1200"/>
        </a:p>
      </dsp:txBody>
      <dsp:txXfrm>
        <a:off x="365044" y="2159712"/>
        <a:ext cx="4603377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E2A2C-185F-414A-B5D0-A831F08638BE}" type="datetimeFigureOut">
              <a:rPr lang="en-IE" smtClean="0"/>
              <a:t>11/11/2021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E1F1C-08CA-4733-A9E3-AEF65514B3B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262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1E8B-E31E-4A74-BEB9-F518E2A1FAD2}" type="datetime1">
              <a:rPr lang="en-IE" smtClean="0"/>
              <a:t>11/11/2021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CBC - Office of Principal - Dr N McVeigh 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28E0-E6E5-43EA-99CD-3A95D7C044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956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8E16-F443-44FA-9432-8BF9EBA2A09B}" type="datetime1">
              <a:rPr lang="en-IE" smtClean="0"/>
              <a:t>11/11/2021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CBC - Office of Principal - Dr N McVeigh 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28E0-E6E5-43EA-99CD-3A95D7C044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643325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8E16-F443-44FA-9432-8BF9EBA2A09B}" type="datetime1">
              <a:rPr lang="en-IE" smtClean="0"/>
              <a:t>11/11/2021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CBC - Office of Principal - Dr N McVeigh 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28E0-E6E5-43EA-99CD-3A95D7C044B4}" type="slidenum">
              <a:rPr lang="en-IE" smtClean="0"/>
              <a:t>‹#›</a:t>
            </a:fld>
            <a:endParaRPr lang="en-I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5550815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8E16-F443-44FA-9432-8BF9EBA2A09B}" type="datetime1">
              <a:rPr lang="en-IE" smtClean="0"/>
              <a:t>11/11/2021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CBC - Office of Principal - Dr N McVeigh 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28E0-E6E5-43EA-99CD-3A95D7C044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78991177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8E16-F443-44FA-9432-8BF9EBA2A09B}" type="datetime1">
              <a:rPr lang="en-IE" smtClean="0"/>
              <a:t>11/11/2021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CBC - Office of Principal - Dr N McVeigh 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28E0-E6E5-43EA-99CD-3A95D7C044B4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548126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8E16-F443-44FA-9432-8BF9EBA2A09B}" type="datetime1">
              <a:rPr lang="en-IE" smtClean="0"/>
              <a:t>11/11/2021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CBC - Office of Principal - Dr N McVeigh 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28E0-E6E5-43EA-99CD-3A95D7C044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0060808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3546-AB18-4DE0-92AB-8066838B906F}" type="datetime1">
              <a:rPr lang="en-IE" smtClean="0"/>
              <a:t>11/11/2021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CBC - Office of Principal - Dr N McVeigh 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28E0-E6E5-43EA-99CD-3A95D7C044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2448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E260-4D57-4891-8191-B863E8140F1A}" type="datetime1">
              <a:rPr lang="en-IE" smtClean="0"/>
              <a:t>11/11/2021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CBC - Office of Principal - Dr N McVeigh 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28E0-E6E5-43EA-99CD-3A95D7C044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554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D170-EB18-4C12-B852-96ADBA2B88BE}" type="datetime1">
              <a:rPr lang="en-IE" smtClean="0"/>
              <a:t>11/11/2021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CBC - Office of Principal - Dr N McVeigh 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28E0-E6E5-43EA-99CD-3A95D7C044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903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149E-2F8F-47E1-A84F-454FBBC2CE1D}" type="datetime1">
              <a:rPr lang="en-IE" smtClean="0"/>
              <a:t>11/11/2021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CBC - Office of Principal - Dr N McVeigh 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28E0-E6E5-43EA-99CD-3A95D7C044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780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5237-717D-4097-8330-2C75ACD5E86C}" type="datetime1">
              <a:rPr lang="en-IE" smtClean="0"/>
              <a:t>11/11/2021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CBC - Office of Principal - Dr N McVeigh 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28E0-E6E5-43EA-99CD-3A95D7C044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63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98F-CB1F-47C9-9BBD-C384F4D8E619}" type="datetime1">
              <a:rPr lang="en-IE" smtClean="0"/>
              <a:t>11/11/2021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CBC - Office of Principal - Dr N McVeigh </a:t>
            </a:r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28E0-E6E5-43EA-99CD-3A95D7C044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365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9F29-0AA6-494A-914E-E5C1F405E360}" type="datetime1">
              <a:rPr lang="en-IE" smtClean="0"/>
              <a:t>11/11/2021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CBC - Office of Principal - Dr N McVeigh 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28E0-E6E5-43EA-99CD-3A95D7C044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941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2FE9-2ECA-4BA0-AF54-B405BDFDFE6A}" type="datetime1">
              <a:rPr lang="en-IE" smtClean="0"/>
              <a:t>11/11/2021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CBC - Office of Principal - Dr N McVeigh 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28E0-E6E5-43EA-99CD-3A95D7C044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492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498A-B7C4-4C6D-83FF-CE6D719DDA3C}" type="datetime1">
              <a:rPr lang="en-IE" smtClean="0"/>
              <a:t>11/11/2021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CBC - Office of Principal - Dr N McVeigh 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28E0-E6E5-43EA-99CD-3A95D7C044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590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4EDA-BC3F-440C-95BB-438DF56219AE}" type="datetime1">
              <a:rPr lang="en-IE" smtClean="0"/>
              <a:t>11/11/2021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CBC - Office of Principal - Dr N McVeigh 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28E0-E6E5-43EA-99CD-3A95D7C044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066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48E16-F443-44FA-9432-8BF9EBA2A09B}" type="datetime1">
              <a:rPr lang="en-IE" smtClean="0"/>
              <a:t>11/11/2021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CBC - Office of Principal - Dr N McVeigh 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5B28E0-E6E5-43EA-99CD-3A95D7C044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327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45C6A-AD2B-418D-BDE4-D6797EED0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IE" dirty="0"/>
              <a:t>CBC Anti-Bullying Measures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239773-50F3-40F6-9B61-AC4F347AD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/>
            <a:r>
              <a:rPr lang="en-IE"/>
              <a:t>What we do to tackle Bullying at </a:t>
            </a:r>
            <a:r>
              <a:rPr lang="en-IE" err="1"/>
              <a:t>Castleblayney</a:t>
            </a:r>
            <a:r>
              <a:rPr lang="en-IE"/>
              <a:t> College.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F8FA3E5-DA77-4509-A2FA-E09312EA57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7765AA80-FE2E-47CE-BB36-AA8A9768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/>
          <a:lstStyle/>
          <a:p>
            <a:r>
              <a:rPr lang="en-US" dirty="0"/>
              <a:t>CBC - Office of Principal - Dr N McVeigh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9737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30F26-EEF2-46AC-BC5B-CDFE8B685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IE" dirty="0"/>
              <a:t>Policy Compliance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0A33E-531F-4749-8908-D007AEE09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IE" sz="2000" dirty="0"/>
              <a:t>Anti-Bullying Policy </a:t>
            </a:r>
          </a:p>
          <a:p>
            <a:r>
              <a:rPr lang="en-IE" sz="2000" dirty="0"/>
              <a:t>Anti-Bullying Policy Review </a:t>
            </a:r>
          </a:p>
          <a:p>
            <a:pPr lvl="1"/>
            <a:r>
              <a:rPr lang="en-IE" sz="2000" dirty="0"/>
              <a:t>07.10.21 </a:t>
            </a:r>
          </a:p>
          <a:p>
            <a:r>
              <a:rPr lang="en-IE" sz="2000" dirty="0"/>
              <a:t>Reporting at all BOM Meetings </a:t>
            </a:r>
          </a:p>
          <a:p>
            <a:endParaRPr lang="en-IE" sz="2000" dirty="0"/>
          </a:p>
          <a:p>
            <a:pPr marL="0" indent="0">
              <a:buNone/>
            </a:pPr>
            <a:endParaRPr lang="en-IE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38EA70-7C17-449A-83DA-984AAC27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CBC - Office of Principal - Dr N McVeigh </a:t>
            </a:r>
            <a:endParaRPr lang="en-I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0E8631-EB89-4329-A384-E2662B71C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410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30F26-EEF2-46AC-BC5B-CDFE8B685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300" y="-13812"/>
            <a:ext cx="6586491" cy="1286160"/>
          </a:xfrm>
        </p:spPr>
        <p:txBody>
          <a:bodyPr anchor="b">
            <a:normAutofit/>
          </a:bodyPr>
          <a:lstStyle/>
          <a:p>
            <a:r>
              <a:rPr lang="en-IE" dirty="0"/>
              <a:t>Policy Communication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38EA70-7C17-449A-83DA-984AAC27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CBC - Office of Principal - Dr N McVeigh </a:t>
            </a:r>
            <a:endParaRPr lang="en-I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0E8631-EB89-4329-A384-E2662B71C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985" y="273251"/>
            <a:ext cx="1642177" cy="1642177"/>
          </a:xfrm>
          <a:prstGeom prst="rect">
            <a:avLst/>
          </a:prstGeom>
        </p:spPr>
      </p:pic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4A192FDD-EC85-422E-A422-8487CE12F8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247630"/>
              </p:ext>
            </p:extLst>
          </p:nvPr>
        </p:nvGraphicFramePr>
        <p:xfrm>
          <a:off x="573300" y="1673777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3200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FEE127-9077-42B1-9AC9-26CBC2558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CBC - Office of Principal - Dr N McVeigh </a:t>
            </a:r>
            <a:endParaRPr lang="en-I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3E807D-0F50-402E-A6E1-CAAD6E6F0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985" y="273251"/>
            <a:ext cx="1642177" cy="164217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B53941A-EDA3-4D58-BDAF-38D9C440968E}"/>
              </a:ext>
            </a:extLst>
          </p:cNvPr>
          <p:cNvSpPr txBox="1">
            <a:spLocks/>
          </p:cNvSpPr>
          <p:nvPr/>
        </p:nvSpPr>
        <p:spPr>
          <a:xfrm>
            <a:off x="573300" y="-13812"/>
            <a:ext cx="6586491" cy="128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IE" dirty="0"/>
              <a:t>Proactive School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63307D4-50DC-439C-B041-6799BE6C63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0469947"/>
              </p:ext>
            </p:extLst>
          </p:nvPr>
        </p:nvGraphicFramePr>
        <p:xfrm>
          <a:off x="677334" y="1580695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9468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FEE127-9077-42B1-9AC9-26CBC2558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CBC - Office of Principal - Dr N McVeigh </a:t>
            </a:r>
            <a:endParaRPr lang="en-I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3E807D-0F50-402E-A6E1-CAAD6E6F0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985" y="273251"/>
            <a:ext cx="1642177" cy="164217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B53941A-EDA3-4D58-BDAF-38D9C440968E}"/>
              </a:ext>
            </a:extLst>
          </p:cNvPr>
          <p:cNvSpPr txBox="1">
            <a:spLocks/>
          </p:cNvSpPr>
          <p:nvPr/>
        </p:nvSpPr>
        <p:spPr>
          <a:xfrm>
            <a:off x="573300" y="-13812"/>
            <a:ext cx="6586491" cy="128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IE" dirty="0"/>
              <a:t>Proactive School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0A7B40D-DEA9-4076-8D57-95578742F9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1615000"/>
              </p:ext>
            </p:extLst>
          </p:nvPr>
        </p:nvGraphicFramePr>
        <p:xfrm>
          <a:off x="677334" y="1859519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548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AE229-DDD5-4EB7-95DD-BA86AADC9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IE" sz="4000" dirty="0">
                <a:solidFill>
                  <a:srgbClr val="FFFFFF"/>
                </a:solidFill>
              </a:rPr>
              <a:t>Proactive School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C1DA19-08A4-404B-A023-937B26FE9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CBC - Office of Principal - Dr N McVeigh </a:t>
            </a:r>
            <a:endParaRPr lang="en-IE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23EF421-417A-4E5D-8ADE-F7E25D45B066}"/>
              </a:ext>
            </a:extLst>
          </p:cNvPr>
          <p:cNvSpPr txBox="1">
            <a:spLocks/>
          </p:cNvSpPr>
          <p:nvPr/>
        </p:nvSpPr>
        <p:spPr>
          <a:xfrm>
            <a:off x="573300" y="-13812"/>
            <a:ext cx="6586491" cy="128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IE" dirty="0"/>
              <a:t>Proactive School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18B6016-187A-4E0E-B521-6A48977453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985" y="273251"/>
            <a:ext cx="1642177" cy="1642177"/>
          </a:xfrm>
          <a:prstGeom prst="rect">
            <a:avLst/>
          </a:prstGeom>
        </p:spPr>
      </p:pic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E52DA53F-6A30-4BF5-96D9-F901EFE3A5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2799512"/>
              </p:ext>
            </p:extLst>
          </p:nvPr>
        </p:nvGraphicFramePr>
        <p:xfrm>
          <a:off x="573300" y="1635025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8470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A5347-4BBE-40DC-9E83-67B7A54CE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Proactive School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2DEC67-2D44-4453-9A43-79429085D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615351"/>
              </p:ext>
            </p:extLst>
          </p:nvPr>
        </p:nvGraphicFramePr>
        <p:xfrm>
          <a:off x="677690" y="191542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9B240F-C4A9-4B06-807E-E108B5691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CBC - Office of Principal - Dr N McVeigh </a:t>
            </a:r>
            <a:endParaRPr lang="en-I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0A4DC9-C3ED-4809-9D5E-7A7F62D16A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985" y="273251"/>
            <a:ext cx="1642177" cy="164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89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A4379-28EF-43F4-AB49-592A72F3A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IE" sz="3400" dirty="0">
                <a:solidFill>
                  <a:srgbClr val="FFFFFF"/>
                </a:solidFill>
              </a:rPr>
              <a:t>Policy Implementation 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C980E3B-F6FA-499B-B056-800F4EFB60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331630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5AAB2F-2F24-4A26-8ED2-A6823837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CBC - Office of Principal - Dr N McVeigh </a:t>
            </a:r>
            <a:endParaRPr lang="en-IE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6C0D2722-C0C9-45EA-BFAC-C0D0B404CC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985" y="273251"/>
            <a:ext cx="1642177" cy="1642177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E4EF7E3D-D2BE-493F-83A1-B00275E6D323}"/>
              </a:ext>
            </a:extLst>
          </p:cNvPr>
          <p:cNvSpPr txBox="1">
            <a:spLocks/>
          </p:cNvSpPr>
          <p:nvPr/>
        </p:nvSpPr>
        <p:spPr>
          <a:xfrm>
            <a:off x="311838" y="1915428"/>
            <a:ext cx="6586491" cy="128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IE" dirty="0"/>
              <a:t>Policy Compliance </a:t>
            </a:r>
          </a:p>
        </p:txBody>
      </p:sp>
    </p:spTree>
    <p:extLst>
      <p:ext uri="{BB962C8B-B14F-4D97-AF65-F5344CB8AC3E}">
        <p14:creationId xmlns:p14="http://schemas.microsoft.com/office/powerpoint/2010/main" val="2156115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45C6A-AD2B-418D-BDE4-D6797EED0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IE" dirty="0"/>
              <a:t>CBC Anti-Bullying Measures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239773-50F3-40F6-9B61-AC4F347AD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/>
            <a:r>
              <a:rPr lang="en-IE"/>
              <a:t>What we do to tackle Bullying at </a:t>
            </a:r>
            <a:r>
              <a:rPr lang="en-IE" err="1"/>
              <a:t>Castleblayney</a:t>
            </a:r>
            <a:r>
              <a:rPr lang="en-IE"/>
              <a:t> College.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F8FA3E5-DA77-4509-A2FA-E09312EA57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7765AA80-FE2E-47CE-BB36-AA8A9768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/>
          <a:lstStyle/>
          <a:p>
            <a:r>
              <a:rPr lang="en-US" dirty="0"/>
              <a:t>CBC - Office of Principal - Dr N McVeigh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9858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</TotalTime>
  <Words>579</Words>
  <Application>Microsoft Office PowerPoint</Application>
  <PresentationFormat>Widescreen</PresentationFormat>
  <Paragraphs>135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CBC Anti-Bullying Measures  </vt:lpstr>
      <vt:lpstr>Policy Compliance </vt:lpstr>
      <vt:lpstr>Policy Communication </vt:lpstr>
      <vt:lpstr>PowerPoint Presentation</vt:lpstr>
      <vt:lpstr>PowerPoint Presentation</vt:lpstr>
      <vt:lpstr>Proactive School </vt:lpstr>
      <vt:lpstr>Proactive School </vt:lpstr>
      <vt:lpstr>Policy Implementation  </vt:lpstr>
      <vt:lpstr>CBC Anti-Bullying Measures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CBC Anti-Bullying Measures</dc:title>
  <dc:creator>Niall McVeigh</dc:creator>
  <cp:lastModifiedBy>Nicola Toal</cp:lastModifiedBy>
  <cp:revision>23</cp:revision>
  <dcterms:created xsi:type="dcterms:W3CDTF">2021-11-02T08:25:53Z</dcterms:created>
  <dcterms:modified xsi:type="dcterms:W3CDTF">2021-11-11T10:14:59Z</dcterms:modified>
</cp:coreProperties>
</file>