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43D50-4707-F58C-1B69-D50A51CAA8D9}" v="1" dt="2021-11-26T10:46:48.337"/>
    <p1510:client id="{5B8581EC-9724-64B5-59D0-094E3A34DD27}" v="15" dt="2021-11-26T10:51:20.473"/>
    <p1510:client id="{7A3A7F1E-BE91-C075-472A-0D851B884800}" v="97" dt="2021-11-26T10:33:24.169"/>
    <p1510:client id="{9244BDB5-733C-8B40-9B58-4CE30740791D}" v="573" dt="2021-11-26T10:59:00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EBBA3-0962-4DBA-8A4A-16470E85904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856969C-9D91-42FB-B1E1-E06B8513EAA9}">
      <dgm:prSet/>
      <dgm:spPr/>
      <dgm:t>
        <a:bodyPr/>
        <a:lstStyle/>
        <a:p>
          <a:r>
            <a:rPr lang="en-US" dirty="0"/>
            <a:t>This year our TY Wellbeing and Public Relations team decided to act against bullying. We held an Anti-bullying week from Monday15th to Friday19th.</a:t>
          </a:r>
        </a:p>
      </dgm:t>
    </dgm:pt>
    <dgm:pt modelId="{61DE16C1-45F0-4C82-AFA1-E1BA06558176}" type="parTrans" cxnId="{F6791F83-4964-48F0-AB64-EB45C0F7228B}">
      <dgm:prSet/>
      <dgm:spPr/>
      <dgm:t>
        <a:bodyPr/>
        <a:lstStyle/>
        <a:p>
          <a:endParaRPr lang="en-US"/>
        </a:p>
      </dgm:t>
    </dgm:pt>
    <dgm:pt modelId="{F6060C73-844B-486B-A4C9-9DD2072B4337}" type="sibTrans" cxnId="{F6791F83-4964-48F0-AB64-EB45C0F7228B}">
      <dgm:prSet/>
      <dgm:spPr/>
      <dgm:t>
        <a:bodyPr/>
        <a:lstStyle/>
        <a:p>
          <a:endParaRPr lang="en-US"/>
        </a:p>
      </dgm:t>
    </dgm:pt>
    <dgm:pt modelId="{2E8496F6-0D71-47BF-8DE5-1F0B83255B38}">
      <dgm:prSet/>
      <dgm:spPr/>
      <dgm:t>
        <a:bodyPr/>
        <a:lstStyle/>
        <a:p>
          <a:pPr rtl="0"/>
          <a:r>
            <a:rPr lang="en-US" dirty="0"/>
            <a:t>Over the course of two weeks, we planned and </a:t>
          </a:r>
          <a:r>
            <a:rPr lang="en-US" dirty="0">
              <a:latin typeface="Univers"/>
            </a:rPr>
            <a:t>came up with ways</a:t>
          </a:r>
          <a:r>
            <a:rPr lang="en-US" dirty="0"/>
            <a:t> to make people aware of bullying, how to deal with it and how to help.</a:t>
          </a:r>
        </a:p>
      </dgm:t>
    </dgm:pt>
    <dgm:pt modelId="{A488F023-9CAF-435E-8D1C-500AC9A0CBC8}" type="parTrans" cxnId="{3F3B1F4B-D46D-40D5-8682-C3639F817A76}">
      <dgm:prSet/>
      <dgm:spPr/>
      <dgm:t>
        <a:bodyPr/>
        <a:lstStyle/>
        <a:p>
          <a:endParaRPr lang="en-US"/>
        </a:p>
      </dgm:t>
    </dgm:pt>
    <dgm:pt modelId="{2A7E7299-81AD-45A2-95E7-4948574BF8FF}" type="sibTrans" cxnId="{3F3B1F4B-D46D-40D5-8682-C3639F817A76}">
      <dgm:prSet/>
      <dgm:spPr/>
      <dgm:t>
        <a:bodyPr/>
        <a:lstStyle/>
        <a:p>
          <a:endParaRPr lang="en-US"/>
        </a:p>
      </dgm:t>
    </dgm:pt>
    <dgm:pt modelId="{D7434A39-64EB-4F6C-AD02-53824605A01A}">
      <dgm:prSet/>
      <dgm:spPr/>
      <dgm:t>
        <a:bodyPr/>
        <a:lstStyle/>
        <a:p>
          <a:r>
            <a:rPr lang="en-US" dirty="0"/>
            <a:t>With the help of our teachers, we were able to spread our positive message throughout our whole school.</a:t>
          </a:r>
        </a:p>
      </dgm:t>
    </dgm:pt>
    <dgm:pt modelId="{D526BC7D-6613-4BBD-B6F0-3A4C157F8BBC}" type="parTrans" cxnId="{E7F32A66-7432-4F56-A5BD-A9E28D1C6B7B}">
      <dgm:prSet/>
      <dgm:spPr/>
      <dgm:t>
        <a:bodyPr/>
        <a:lstStyle/>
        <a:p>
          <a:endParaRPr lang="en-US"/>
        </a:p>
      </dgm:t>
    </dgm:pt>
    <dgm:pt modelId="{3FE97AD5-6E42-4175-A885-6C0FB7CF193A}" type="sibTrans" cxnId="{E7F32A66-7432-4F56-A5BD-A9E28D1C6B7B}">
      <dgm:prSet/>
      <dgm:spPr/>
      <dgm:t>
        <a:bodyPr/>
        <a:lstStyle/>
        <a:p>
          <a:endParaRPr lang="en-US"/>
        </a:p>
      </dgm:t>
    </dgm:pt>
    <dgm:pt modelId="{1CE8369B-7D5B-415D-BE03-31F379CE2855}" type="pres">
      <dgm:prSet presAssocID="{822EBBA3-0962-4DBA-8A4A-16470E85904C}" presName="vert0" presStyleCnt="0">
        <dgm:presLayoutVars>
          <dgm:dir/>
          <dgm:animOne val="branch"/>
          <dgm:animLvl val="lvl"/>
        </dgm:presLayoutVars>
      </dgm:prSet>
      <dgm:spPr/>
    </dgm:pt>
    <dgm:pt modelId="{69DE8766-1909-41BA-9266-73FFCB6C7A85}" type="pres">
      <dgm:prSet presAssocID="{0856969C-9D91-42FB-B1E1-E06B8513EAA9}" presName="thickLine" presStyleLbl="alignNode1" presStyleIdx="0" presStyleCnt="3"/>
      <dgm:spPr/>
    </dgm:pt>
    <dgm:pt modelId="{1A033E7E-DD2C-42F6-9E92-9DE874E3BA18}" type="pres">
      <dgm:prSet presAssocID="{0856969C-9D91-42FB-B1E1-E06B8513EAA9}" presName="horz1" presStyleCnt="0"/>
      <dgm:spPr/>
    </dgm:pt>
    <dgm:pt modelId="{C76218EF-3901-4D41-9C26-9BB7DB85B2DF}" type="pres">
      <dgm:prSet presAssocID="{0856969C-9D91-42FB-B1E1-E06B8513EAA9}" presName="tx1" presStyleLbl="revTx" presStyleIdx="0" presStyleCnt="3"/>
      <dgm:spPr/>
    </dgm:pt>
    <dgm:pt modelId="{0F1B3B43-958E-4B58-A23B-D33963653FB9}" type="pres">
      <dgm:prSet presAssocID="{0856969C-9D91-42FB-B1E1-E06B8513EAA9}" presName="vert1" presStyleCnt="0"/>
      <dgm:spPr/>
    </dgm:pt>
    <dgm:pt modelId="{82E6D145-1F37-45CB-A19F-566EF6EC4677}" type="pres">
      <dgm:prSet presAssocID="{2E8496F6-0D71-47BF-8DE5-1F0B83255B38}" presName="thickLine" presStyleLbl="alignNode1" presStyleIdx="1" presStyleCnt="3"/>
      <dgm:spPr/>
    </dgm:pt>
    <dgm:pt modelId="{69FF689B-AAD5-4FD5-9E38-2B6E4EC39AE3}" type="pres">
      <dgm:prSet presAssocID="{2E8496F6-0D71-47BF-8DE5-1F0B83255B38}" presName="horz1" presStyleCnt="0"/>
      <dgm:spPr/>
    </dgm:pt>
    <dgm:pt modelId="{48CF17AB-3756-44A4-BA30-731312B28F2E}" type="pres">
      <dgm:prSet presAssocID="{2E8496F6-0D71-47BF-8DE5-1F0B83255B38}" presName="tx1" presStyleLbl="revTx" presStyleIdx="1" presStyleCnt="3"/>
      <dgm:spPr/>
    </dgm:pt>
    <dgm:pt modelId="{EC1D5F7B-3FE1-43CA-9713-B7315FEF0911}" type="pres">
      <dgm:prSet presAssocID="{2E8496F6-0D71-47BF-8DE5-1F0B83255B38}" presName="vert1" presStyleCnt="0"/>
      <dgm:spPr/>
    </dgm:pt>
    <dgm:pt modelId="{A728BBF7-477F-47B3-AA82-1127242F9B67}" type="pres">
      <dgm:prSet presAssocID="{D7434A39-64EB-4F6C-AD02-53824605A01A}" presName="thickLine" presStyleLbl="alignNode1" presStyleIdx="2" presStyleCnt="3"/>
      <dgm:spPr/>
    </dgm:pt>
    <dgm:pt modelId="{9C43B326-8D08-4064-A987-068B7D5D0926}" type="pres">
      <dgm:prSet presAssocID="{D7434A39-64EB-4F6C-AD02-53824605A01A}" presName="horz1" presStyleCnt="0"/>
      <dgm:spPr/>
    </dgm:pt>
    <dgm:pt modelId="{2FD83147-2D59-4F11-90CC-BBD6DDA12B28}" type="pres">
      <dgm:prSet presAssocID="{D7434A39-64EB-4F6C-AD02-53824605A01A}" presName="tx1" presStyleLbl="revTx" presStyleIdx="2" presStyleCnt="3"/>
      <dgm:spPr/>
    </dgm:pt>
    <dgm:pt modelId="{8B9450E9-E890-4177-B5DF-7DA1CAE59BB5}" type="pres">
      <dgm:prSet presAssocID="{D7434A39-64EB-4F6C-AD02-53824605A01A}" presName="vert1" presStyleCnt="0"/>
      <dgm:spPr/>
    </dgm:pt>
  </dgm:ptLst>
  <dgm:cxnLst>
    <dgm:cxn modelId="{06CA2C1D-DADE-4A36-8A7C-1C383748C6CF}" type="presOf" srcId="{822EBBA3-0962-4DBA-8A4A-16470E85904C}" destId="{1CE8369B-7D5B-415D-BE03-31F379CE2855}" srcOrd="0" destOrd="0" presId="urn:microsoft.com/office/officeart/2008/layout/LinedList"/>
    <dgm:cxn modelId="{A007DC3F-7A9A-4233-85CC-44E7D866AF67}" type="presOf" srcId="{0856969C-9D91-42FB-B1E1-E06B8513EAA9}" destId="{C76218EF-3901-4D41-9C26-9BB7DB85B2DF}" srcOrd="0" destOrd="0" presId="urn:microsoft.com/office/officeart/2008/layout/LinedList"/>
    <dgm:cxn modelId="{E7F32A66-7432-4F56-A5BD-A9E28D1C6B7B}" srcId="{822EBBA3-0962-4DBA-8A4A-16470E85904C}" destId="{D7434A39-64EB-4F6C-AD02-53824605A01A}" srcOrd="2" destOrd="0" parTransId="{D526BC7D-6613-4BBD-B6F0-3A4C157F8BBC}" sibTransId="{3FE97AD5-6E42-4175-A885-6C0FB7CF193A}"/>
    <dgm:cxn modelId="{3F3B1F4B-D46D-40D5-8682-C3639F817A76}" srcId="{822EBBA3-0962-4DBA-8A4A-16470E85904C}" destId="{2E8496F6-0D71-47BF-8DE5-1F0B83255B38}" srcOrd="1" destOrd="0" parTransId="{A488F023-9CAF-435E-8D1C-500AC9A0CBC8}" sibTransId="{2A7E7299-81AD-45A2-95E7-4948574BF8FF}"/>
    <dgm:cxn modelId="{F6791F83-4964-48F0-AB64-EB45C0F7228B}" srcId="{822EBBA3-0962-4DBA-8A4A-16470E85904C}" destId="{0856969C-9D91-42FB-B1E1-E06B8513EAA9}" srcOrd="0" destOrd="0" parTransId="{61DE16C1-45F0-4C82-AFA1-E1BA06558176}" sibTransId="{F6060C73-844B-486B-A4C9-9DD2072B4337}"/>
    <dgm:cxn modelId="{45768184-F440-4B87-8422-F8901D390CB8}" type="presOf" srcId="{2E8496F6-0D71-47BF-8DE5-1F0B83255B38}" destId="{48CF17AB-3756-44A4-BA30-731312B28F2E}" srcOrd="0" destOrd="0" presId="urn:microsoft.com/office/officeart/2008/layout/LinedList"/>
    <dgm:cxn modelId="{A034AD9E-FA3B-4D14-9337-EA824B0CAE37}" type="presOf" srcId="{D7434A39-64EB-4F6C-AD02-53824605A01A}" destId="{2FD83147-2D59-4F11-90CC-BBD6DDA12B28}" srcOrd="0" destOrd="0" presId="urn:microsoft.com/office/officeart/2008/layout/LinedList"/>
    <dgm:cxn modelId="{99982D86-F0A3-43AD-9B48-63794E7F84D7}" type="presParOf" srcId="{1CE8369B-7D5B-415D-BE03-31F379CE2855}" destId="{69DE8766-1909-41BA-9266-73FFCB6C7A85}" srcOrd="0" destOrd="0" presId="urn:microsoft.com/office/officeart/2008/layout/LinedList"/>
    <dgm:cxn modelId="{FA0FE45B-820B-40CE-844A-2B065C180C39}" type="presParOf" srcId="{1CE8369B-7D5B-415D-BE03-31F379CE2855}" destId="{1A033E7E-DD2C-42F6-9E92-9DE874E3BA18}" srcOrd="1" destOrd="0" presId="urn:microsoft.com/office/officeart/2008/layout/LinedList"/>
    <dgm:cxn modelId="{C20B9E91-5290-48EE-B331-D74DEFEBB9F6}" type="presParOf" srcId="{1A033E7E-DD2C-42F6-9E92-9DE874E3BA18}" destId="{C76218EF-3901-4D41-9C26-9BB7DB85B2DF}" srcOrd="0" destOrd="0" presId="urn:microsoft.com/office/officeart/2008/layout/LinedList"/>
    <dgm:cxn modelId="{068FF692-05EF-4E14-88BF-BAD4D4EB73FC}" type="presParOf" srcId="{1A033E7E-DD2C-42F6-9E92-9DE874E3BA18}" destId="{0F1B3B43-958E-4B58-A23B-D33963653FB9}" srcOrd="1" destOrd="0" presId="urn:microsoft.com/office/officeart/2008/layout/LinedList"/>
    <dgm:cxn modelId="{8CA6DF9B-19DC-4147-BB17-D1FF89825B3D}" type="presParOf" srcId="{1CE8369B-7D5B-415D-BE03-31F379CE2855}" destId="{82E6D145-1F37-45CB-A19F-566EF6EC4677}" srcOrd="2" destOrd="0" presId="urn:microsoft.com/office/officeart/2008/layout/LinedList"/>
    <dgm:cxn modelId="{61083974-A14A-4DC0-8627-CE3D78125F40}" type="presParOf" srcId="{1CE8369B-7D5B-415D-BE03-31F379CE2855}" destId="{69FF689B-AAD5-4FD5-9E38-2B6E4EC39AE3}" srcOrd="3" destOrd="0" presId="urn:microsoft.com/office/officeart/2008/layout/LinedList"/>
    <dgm:cxn modelId="{0DC9B8A1-A6B2-4128-B7B1-0DF9FD6A1A87}" type="presParOf" srcId="{69FF689B-AAD5-4FD5-9E38-2B6E4EC39AE3}" destId="{48CF17AB-3756-44A4-BA30-731312B28F2E}" srcOrd="0" destOrd="0" presId="urn:microsoft.com/office/officeart/2008/layout/LinedList"/>
    <dgm:cxn modelId="{7623BCE7-47A0-4259-9143-AE96BAC5E25C}" type="presParOf" srcId="{69FF689B-AAD5-4FD5-9E38-2B6E4EC39AE3}" destId="{EC1D5F7B-3FE1-43CA-9713-B7315FEF0911}" srcOrd="1" destOrd="0" presId="urn:microsoft.com/office/officeart/2008/layout/LinedList"/>
    <dgm:cxn modelId="{AFB2AD5D-C403-44DD-8E83-0CAD5BCD8BFD}" type="presParOf" srcId="{1CE8369B-7D5B-415D-BE03-31F379CE2855}" destId="{A728BBF7-477F-47B3-AA82-1127242F9B67}" srcOrd="4" destOrd="0" presId="urn:microsoft.com/office/officeart/2008/layout/LinedList"/>
    <dgm:cxn modelId="{2D061DBD-75A4-4F70-B684-09D0B45559E5}" type="presParOf" srcId="{1CE8369B-7D5B-415D-BE03-31F379CE2855}" destId="{9C43B326-8D08-4064-A987-068B7D5D0926}" srcOrd="5" destOrd="0" presId="urn:microsoft.com/office/officeart/2008/layout/LinedList"/>
    <dgm:cxn modelId="{0C0AD858-A22F-4B5C-A14F-C39D28C253CC}" type="presParOf" srcId="{9C43B326-8D08-4064-A987-068B7D5D0926}" destId="{2FD83147-2D59-4F11-90CC-BBD6DDA12B28}" srcOrd="0" destOrd="0" presId="urn:microsoft.com/office/officeart/2008/layout/LinedList"/>
    <dgm:cxn modelId="{9CC0488C-8F69-423C-82C5-842A9E1A69A6}" type="presParOf" srcId="{9C43B326-8D08-4064-A987-068B7D5D0926}" destId="{8B9450E9-E890-4177-B5DF-7DA1CAE59B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722BF8-31EF-4AD3-8189-CECBBA9B971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A4D0406-6A80-431D-A164-1645CBBF7814}">
      <dgm:prSet/>
      <dgm:spPr/>
      <dgm:t>
        <a:bodyPr/>
        <a:lstStyle/>
        <a:p>
          <a:r>
            <a:rPr lang="en-US" dirty="0"/>
            <a:t>The week consisted of </a:t>
          </a:r>
          <a:r>
            <a:rPr lang="en-US" dirty="0" err="1"/>
            <a:t>kahoots</a:t>
          </a:r>
          <a:r>
            <a:rPr lang="en-US" dirty="0"/>
            <a:t> for our junior years educating them on the right way to handle bullies and bullying in the school. </a:t>
          </a:r>
        </a:p>
      </dgm:t>
    </dgm:pt>
    <dgm:pt modelId="{08D00A51-4B3F-48D5-973A-7293EB29E5AA}" type="parTrans" cxnId="{F20A9945-104A-4A6E-8354-C7DC50750867}">
      <dgm:prSet/>
      <dgm:spPr/>
      <dgm:t>
        <a:bodyPr/>
        <a:lstStyle/>
        <a:p>
          <a:endParaRPr lang="en-US"/>
        </a:p>
      </dgm:t>
    </dgm:pt>
    <dgm:pt modelId="{F0AC68BE-480A-4A4D-96FC-4B49DB6B66DB}" type="sibTrans" cxnId="{F20A9945-104A-4A6E-8354-C7DC50750867}">
      <dgm:prSet/>
      <dgm:spPr/>
      <dgm:t>
        <a:bodyPr/>
        <a:lstStyle/>
        <a:p>
          <a:endParaRPr lang="en-US"/>
        </a:p>
      </dgm:t>
    </dgm:pt>
    <dgm:pt modelId="{EC8C3AF9-DA69-4807-9BEC-30C64ED860A5}">
      <dgm:prSet/>
      <dgm:spPr/>
      <dgm:t>
        <a:bodyPr/>
        <a:lstStyle/>
        <a:p>
          <a:r>
            <a:rPr lang="en-US" dirty="0"/>
            <a:t>We also hung posters made by members of the school that reflected all aspects of when and where bullying can occur and how to deal with it.</a:t>
          </a:r>
        </a:p>
      </dgm:t>
    </dgm:pt>
    <dgm:pt modelId="{9982CC8C-8B76-48C1-B901-9382EC6541F4}" type="parTrans" cxnId="{FE71D1A5-474A-49E6-9A24-25F112C74F36}">
      <dgm:prSet/>
      <dgm:spPr/>
      <dgm:t>
        <a:bodyPr/>
        <a:lstStyle/>
        <a:p>
          <a:endParaRPr lang="en-US"/>
        </a:p>
      </dgm:t>
    </dgm:pt>
    <dgm:pt modelId="{04283AE8-0971-4107-9B1B-1453AD53A6AD}" type="sibTrans" cxnId="{FE71D1A5-474A-49E6-9A24-25F112C74F36}">
      <dgm:prSet/>
      <dgm:spPr/>
      <dgm:t>
        <a:bodyPr/>
        <a:lstStyle/>
        <a:p>
          <a:endParaRPr lang="en-US"/>
        </a:p>
      </dgm:t>
    </dgm:pt>
    <dgm:pt modelId="{8C3F78A6-B3EE-400B-972B-3F3229887010}">
      <dgm:prSet phldr="0"/>
      <dgm:spPr/>
      <dgm:t>
        <a:bodyPr/>
        <a:lstStyle/>
        <a:p>
          <a:pPr rtl="0"/>
          <a:r>
            <a:rPr lang="en-US" dirty="0">
              <a:latin typeface="Univers"/>
            </a:rPr>
            <a:t>We drew and painted LGBTQIA+ pride flags and hung to them up to represent inclusivity and equality in our school environment.</a:t>
          </a:r>
        </a:p>
      </dgm:t>
    </dgm:pt>
    <dgm:pt modelId="{0EDA1FDC-FE08-405E-9C32-B585F55B31E8}" type="parTrans" cxnId="{6CC2F96E-AD9C-4D05-82DF-6248685957BA}">
      <dgm:prSet/>
      <dgm:spPr/>
    </dgm:pt>
    <dgm:pt modelId="{77BEE707-6E51-429B-ACFE-0BEBD114AF44}" type="sibTrans" cxnId="{6CC2F96E-AD9C-4D05-82DF-6248685957BA}">
      <dgm:prSet/>
      <dgm:spPr/>
    </dgm:pt>
    <dgm:pt modelId="{E3CFE7C4-D2C4-42B1-9205-AFE7BE0150FD}" type="pres">
      <dgm:prSet presAssocID="{BF722BF8-31EF-4AD3-8189-CECBBA9B9711}" presName="linear" presStyleCnt="0">
        <dgm:presLayoutVars>
          <dgm:animLvl val="lvl"/>
          <dgm:resizeHandles val="exact"/>
        </dgm:presLayoutVars>
      </dgm:prSet>
      <dgm:spPr/>
    </dgm:pt>
    <dgm:pt modelId="{F21767DA-F015-4592-80F6-7F85D96DDA4E}" type="pres">
      <dgm:prSet presAssocID="{3A4D0406-6A80-431D-A164-1645CBBF78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A2E340A-138B-454A-AF64-432ABB6B6C93}" type="pres">
      <dgm:prSet presAssocID="{F0AC68BE-480A-4A4D-96FC-4B49DB6B66DB}" presName="spacer" presStyleCnt="0"/>
      <dgm:spPr/>
    </dgm:pt>
    <dgm:pt modelId="{45643CA1-496F-419C-9572-10DB068A5975}" type="pres">
      <dgm:prSet presAssocID="{EC8C3AF9-DA69-4807-9BEC-30C64ED860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CBE9D3-C362-413C-82C3-E690CF1C54B5}" type="pres">
      <dgm:prSet presAssocID="{04283AE8-0971-4107-9B1B-1453AD53A6AD}" presName="spacer" presStyleCnt="0"/>
      <dgm:spPr/>
    </dgm:pt>
    <dgm:pt modelId="{5EDF9A98-7900-43FB-9FE3-7A99667DD7DD}" type="pres">
      <dgm:prSet presAssocID="{8C3F78A6-B3EE-400B-972B-3F322988701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4FDEF1A-8BE2-4EBC-8DB5-5074A2AEAD45}" type="presOf" srcId="{BF722BF8-31EF-4AD3-8189-CECBBA9B9711}" destId="{E3CFE7C4-D2C4-42B1-9205-AFE7BE0150FD}" srcOrd="0" destOrd="0" presId="urn:microsoft.com/office/officeart/2005/8/layout/vList2"/>
    <dgm:cxn modelId="{FC374D24-1D18-48D5-8AD0-DBB7009EF263}" type="presOf" srcId="{8C3F78A6-B3EE-400B-972B-3F3229887010}" destId="{5EDF9A98-7900-43FB-9FE3-7A99667DD7DD}" srcOrd="0" destOrd="0" presId="urn:microsoft.com/office/officeart/2005/8/layout/vList2"/>
    <dgm:cxn modelId="{70DCCF5E-B35E-4F9F-8F74-577CFD1477BA}" type="presOf" srcId="{EC8C3AF9-DA69-4807-9BEC-30C64ED860A5}" destId="{45643CA1-496F-419C-9572-10DB068A5975}" srcOrd="0" destOrd="0" presId="urn:microsoft.com/office/officeart/2005/8/layout/vList2"/>
    <dgm:cxn modelId="{F20A9945-104A-4A6E-8354-C7DC50750867}" srcId="{BF722BF8-31EF-4AD3-8189-CECBBA9B9711}" destId="{3A4D0406-6A80-431D-A164-1645CBBF7814}" srcOrd="0" destOrd="0" parTransId="{08D00A51-4B3F-48D5-973A-7293EB29E5AA}" sibTransId="{F0AC68BE-480A-4A4D-96FC-4B49DB6B66DB}"/>
    <dgm:cxn modelId="{6CC2F96E-AD9C-4D05-82DF-6248685957BA}" srcId="{BF722BF8-31EF-4AD3-8189-CECBBA9B9711}" destId="{8C3F78A6-B3EE-400B-972B-3F3229887010}" srcOrd="2" destOrd="0" parTransId="{0EDA1FDC-FE08-405E-9C32-B585F55B31E8}" sibTransId="{77BEE707-6E51-429B-ACFE-0BEBD114AF44}"/>
    <dgm:cxn modelId="{FE71D1A5-474A-49E6-9A24-25F112C74F36}" srcId="{BF722BF8-31EF-4AD3-8189-CECBBA9B9711}" destId="{EC8C3AF9-DA69-4807-9BEC-30C64ED860A5}" srcOrd="1" destOrd="0" parTransId="{9982CC8C-8B76-48C1-B901-9382EC6541F4}" sibTransId="{04283AE8-0971-4107-9B1B-1453AD53A6AD}"/>
    <dgm:cxn modelId="{AC8D5CD0-6BC9-46A8-85F5-9BAF2080B1AC}" type="presOf" srcId="{3A4D0406-6A80-431D-A164-1645CBBF7814}" destId="{F21767DA-F015-4592-80F6-7F85D96DDA4E}" srcOrd="0" destOrd="0" presId="urn:microsoft.com/office/officeart/2005/8/layout/vList2"/>
    <dgm:cxn modelId="{37BBF817-773B-4BDF-B375-171F051ADD77}" type="presParOf" srcId="{E3CFE7C4-D2C4-42B1-9205-AFE7BE0150FD}" destId="{F21767DA-F015-4592-80F6-7F85D96DDA4E}" srcOrd="0" destOrd="0" presId="urn:microsoft.com/office/officeart/2005/8/layout/vList2"/>
    <dgm:cxn modelId="{244BBF8C-7B02-4BC6-8369-AC81AB33E93C}" type="presParOf" srcId="{E3CFE7C4-D2C4-42B1-9205-AFE7BE0150FD}" destId="{0A2E340A-138B-454A-AF64-432ABB6B6C93}" srcOrd="1" destOrd="0" presId="urn:microsoft.com/office/officeart/2005/8/layout/vList2"/>
    <dgm:cxn modelId="{7B21D513-9C40-4C1F-9887-D27B0281D09A}" type="presParOf" srcId="{E3CFE7C4-D2C4-42B1-9205-AFE7BE0150FD}" destId="{45643CA1-496F-419C-9572-10DB068A5975}" srcOrd="2" destOrd="0" presId="urn:microsoft.com/office/officeart/2005/8/layout/vList2"/>
    <dgm:cxn modelId="{EF547B2C-4925-451E-80AA-68C838355317}" type="presParOf" srcId="{E3CFE7C4-D2C4-42B1-9205-AFE7BE0150FD}" destId="{60CBE9D3-C362-413C-82C3-E690CF1C54B5}" srcOrd="3" destOrd="0" presId="urn:microsoft.com/office/officeart/2005/8/layout/vList2"/>
    <dgm:cxn modelId="{0C5B5979-4264-444F-988A-7D05A9680ED1}" type="presParOf" srcId="{E3CFE7C4-D2C4-42B1-9205-AFE7BE0150FD}" destId="{5EDF9A98-7900-43FB-9FE3-7A99667DD7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A19C26-9943-4A7F-B7AF-CB3E9EC98F0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9F9C1C1-C7B9-4697-B1C5-0DFCA9B75D47}">
      <dgm:prSet/>
      <dgm:spPr/>
      <dgm:t>
        <a:bodyPr/>
        <a:lstStyle/>
        <a:p>
          <a:r>
            <a:rPr lang="en-US"/>
            <a:t>We also handed out bookmarks to the whole school with the quote "notice, respond, report"</a:t>
          </a:r>
        </a:p>
      </dgm:t>
    </dgm:pt>
    <dgm:pt modelId="{7896BC34-B285-4EC1-A89F-D2C45EEC1E5C}" type="parTrans" cxnId="{292E06A7-4E27-47EE-81BF-DEE14CFDAD53}">
      <dgm:prSet/>
      <dgm:spPr/>
      <dgm:t>
        <a:bodyPr/>
        <a:lstStyle/>
        <a:p>
          <a:endParaRPr lang="en-US"/>
        </a:p>
      </dgm:t>
    </dgm:pt>
    <dgm:pt modelId="{2E4C1A03-E541-4342-98F5-97FA4DFD5F89}" type="sibTrans" cxnId="{292E06A7-4E27-47EE-81BF-DEE14CFDAD53}">
      <dgm:prSet/>
      <dgm:spPr/>
      <dgm:t>
        <a:bodyPr/>
        <a:lstStyle/>
        <a:p>
          <a:endParaRPr lang="en-US"/>
        </a:p>
      </dgm:t>
    </dgm:pt>
    <dgm:pt modelId="{BF49F6F4-0F3D-44AF-9F85-0F6A80CB9556}">
      <dgm:prSet/>
      <dgm:spPr/>
      <dgm:t>
        <a:bodyPr/>
        <a:lstStyle/>
        <a:p>
          <a:r>
            <a:rPr lang="en-US"/>
            <a:t>Our wellbeing team taught the first years an inclusivity dance to represent togetherness through being active.</a:t>
          </a:r>
        </a:p>
      </dgm:t>
    </dgm:pt>
    <dgm:pt modelId="{31A4558F-CF07-495B-A1A9-4E9E896E0E6B}" type="parTrans" cxnId="{4089606A-915B-4200-A5CD-8F6AC757C8DA}">
      <dgm:prSet/>
      <dgm:spPr/>
      <dgm:t>
        <a:bodyPr/>
        <a:lstStyle/>
        <a:p>
          <a:endParaRPr lang="en-US"/>
        </a:p>
      </dgm:t>
    </dgm:pt>
    <dgm:pt modelId="{D3F90CDE-8B7A-45CC-B37C-C20F0703F875}" type="sibTrans" cxnId="{4089606A-915B-4200-A5CD-8F6AC757C8DA}">
      <dgm:prSet/>
      <dgm:spPr/>
      <dgm:t>
        <a:bodyPr/>
        <a:lstStyle/>
        <a:p>
          <a:endParaRPr lang="en-US"/>
        </a:p>
      </dgm:t>
    </dgm:pt>
    <dgm:pt modelId="{9C0FCE19-571F-4608-A7D4-1CBCB8962C30}">
      <dgm:prSet/>
      <dgm:spPr/>
      <dgm:t>
        <a:bodyPr/>
        <a:lstStyle/>
        <a:p>
          <a:r>
            <a:rPr lang="en-US"/>
            <a:t>On Friday, to celebrate coming together through our individuality, we hosted an odd sock competition with a prize for the best odd socks in each year.</a:t>
          </a:r>
        </a:p>
      </dgm:t>
    </dgm:pt>
    <dgm:pt modelId="{C5F86C72-24B1-4ABD-B1D4-B3C84662FDD8}" type="parTrans" cxnId="{12915F78-8A0A-49CB-BF88-644092940294}">
      <dgm:prSet/>
      <dgm:spPr/>
      <dgm:t>
        <a:bodyPr/>
        <a:lstStyle/>
        <a:p>
          <a:endParaRPr lang="en-US"/>
        </a:p>
      </dgm:t>
    </dgm:pt>
    <dgm:pt modelId="{A8CEDFA7-B3C1-4152-8BD4-B89DF46C0F14}" type="sibTrans" cxnId="{12915F78-8A0A-49CB-BF88-644092940294}">
      <dgm:prSet/>
      <dgm:spPr/>
      <dgm:t>
        <a:bodyPr/>
        <a:lstStyle/>
        <a:p>
          <a:endParaRPr lang="en-US"/>
        </a:p>
      </dgm:t>
    </dgm:pt>
    <dgm:pt modelId="{130509E1-A740-4808-A20E-6988BA9A8FCE}" type="pres">
      <dgm:prSet presAssocID="{D5A19C26-9943-4A7F-B7AF-CB3E9EC98F0E}" presName="vert0" presStyleCnt="0">
        <dgm:presLayoutVars>
          <dgm:dir/>
          <dgm:animOne val="branch"/>
          <dgm:animLvl val="lvl"/>
        </dgm:presLayoutVars>
      </dgm:prSet>
      <dgm:spPr/>
    </dgm:pt>
    <dgm:pt modelId="{1400F0FF-3E21-48AB-8292-0FD4160A2464}" type="pres">
      <dgm:prSet presAssocID="{39F9C1C1-C7B9-4697-B1C5-0DFCA9B75D47}" presName="thickLine" presStyleLbl="alignNode1" presStyleIdx="0" presStyleCnt="3"/>
      <dgm:spPr/>
    </dgm:pt>
    <dgm:pt modelId="{C9862157-A345-4DB6-BF99-469DB8B80131}" type="pres">
      <dgm:prSet presAssocID="{39F9C1C1-C7B9-4697-B1C5-0DFCA9B75D47}" presName="horz1" presStyleCnt="0"/>
      <dgm:spPr/>
    </dgm:pt>
    <dgm:pt modelId="{009A8BA3-315A-4570-A621-D045BAA6A9A5}" type="pres">
      <dgm:prSet presAssocID="{39F9C1C1-C7B9-4697-B1C5-0DFCA9B75D47}" presName="tx1" presStyleLbl="revTx" presStyleIdx="0" presStyleCnt="3"/>
      <dgm:spPr/>
    </dgm:pt>
    <dgm:pt modelId="{9AC1009F-AB4B-4B48-AD48-B0119ECAA092}" type="pres">
      <dgm:prSet presAssocID="{39F9C1C1-C7B9-4697-B1C5-0DFCA9B75D47}" presName="vert1" presStyleCnt="0"/>
      <dgm:spPr/>
    </dgm:pt>
    <dgm:pt modelId="{F6B921D5-85E6-4C12-9EAF-03A3075B7411}" type="pres">
      <dgm:prSet presAssocID="{BF49F6F4-0F3D-44AF-9F85-0F6A80CB9556}" presName="thickLine" presStyleLbl="alignNode1" presStyleIdx="1" presStyleCnt="3"/>
      <dgm:spPr/>
    </dgm:pt>
    <dgm:pt modelId="{3CD54563-477D-45E1-94BF-9CF8194A5BD7}" type="pres">
      <dgm:prSet presAssocID="{BF49F6F4-0F3D-44AF-9F85-0F6A80CB9556}" presName="horz1" presStyleCnt="0"/>
      <dgm:spPr/>
    </dgm:pt>
    <dgm:pt modelId="{73126AA3-729E-4E7E-9CE4-BDEE40017555}" type="pres">
      <dgm:prSet presAssocID="{BF49F6F4-0F3D-44AF-9F85-0F6A80CB9556}" presName="tx1" presStyleLbl="revTx" presStyleIdx="1" presStyleCnt="3"/>
      <dgm:spPr/>
    </dgm:pt>
    <dgm:pt modelId="{B16736A0-7A89-4187-928B-F7EF7ACC7C50}" type="pres">
      <dgm:prSet presAssocID="{BF49F6F4-0F3D-44AF-9F85-0F6A80CB9556}" presName="vert1" presStyleCnt="0"/>
      <dgm:spPr/>
    </dgm:pt>
    <dgm:pt modelId="{0A72075F-CB69-472B-8389-BBFFDB31E235}" type="pres">
      <dgm:prSet presAssocID="{9C0FCE19-571F-4608-A7D4-1CBCB8962C30}" presName="thickLine" presStyleLbl="alignNode1" presStyleIdx="2" presStyleCnt="3"/>
      <dgm:spPr/>
    </dgm:pt>
    <dgm:pt modelId="{6F094E63-CFC5-4E0C-90FB-AC4F88A3633E}" type="pres">
      <dgm:prSet presAssocID="{9C0FCE19-571F-4608-A7D4-1CBCB8962C30}" presName="horz1" presStyleCnt="0"/>
      <dgm:spPr/>
    </dgm:pt>
    <dgm:pt modelId="{D41A208A-666F-4EF9-908F-22A5E6D1FA41}" type="pres">
      <dgm:prSet presAssocID="{9C0FCE19-571F-4608-A7D4-1CBCB8962C30}" presName="tx1" presStyleLbl="revTx" presStyleIdx="2" presStyleCnt="3"/>
      <dgm:spPr/>
    </dgm:pt>
    <dgm:pt modelId="{FA8EC10A-79DF-4024-B2E5-AB64013508A6}" type="pres">
      <dgm:prSet presAssocID="{9C0FCE19-571F-4608-A7D4-1CBCB8962C30}" presName="vert1" presStyleCnt="0"/>
      <dgm:spPr/>
    </dgm:pt>
  </dgm:ptLst>
  <dgm:cxnLst>
    <dgm:cxn modelId="{B9124935-01B4-4C78-AD6B-5B4CDB80FFD3}" type="presOf" srcId="{D5A19C26-9943-4A7F-B7AF-CB3E9EC98F0E}" destId="{130509E1-A740-4808-A20E-6988BA9A8FCE}" srcOrd="0" destOrd="0" presId="urn:microsoft.com/office/officeart/2008/layout/LinedList"/>
    <dgm:cxn modelId="{4089606A-915B-4200-A5CD-8F6AC757C8DA}" srcId="{D5A19C26-9943-4A7F-B7AF-CB3E9EC98F0E}" destId="{BF49F6F4-0F3D-44AF-9F85-0F6A80CB9556}" srcOrd="1" destOrd="0" parTransId="{31A4558F-CF07-495B-A1A9-4E9E896E0E6B}" sibTransId="{D3F90CDE-8B7A-45CC-B37C-C20F0703F875}"/>
    <dgm:cxn modelId="{12915F78-8A0A-49CB-BF88-644092940294}" srcId="{D5A19C26-9943-4A7F-B7AF-CB3E9EC98F0E}" destId="{9C0FCE19-571F-4608-A7D4-1CBCB8962C30}" srcOrd="2" destOrd="0" parTransId="{C5F86C72-24B1-4ABD-B1D4-B3C84662FDD8}" sibTransId="{A8CEDFA7-B3C1-4152-8BD4-B89DF46C0F14}"/>
    <dgm:cxn modelId="{69C1D883-7F1F-450D-BEA6-99C28A93243B}" type="presOf" srcId="{BF49F6F4-0F3D-44AF-9F85-0F6A80CB9556}" destId="{73126AA3-729E-4E7E-9CE4-BDEE40017555}" srcOrd="0" destOrd="0" presId="urn:microsoft.com/office/officeart/2008/layout/LinedList"/>
    <dgm:cxn modelId="{5D1B268C-3206-4C15-B735-04F886F275CA}" type="presOf" srcId="{39F9C1C1-C7B9-4697-B1C5-0DFCA9B75D47}" destId="{009A8BA3-315A-4570-A621-D045BAA6A9A5}" srcOrd="0" destOrd="0" presId="urn:microsoft.com/office/officeart/2008/layout/LinedList"/>
    <dgm:cxn modelId="{EB833B95-ACCE-461F-8401-C5D13D3E989E}" type="presOf" srcId="{9C0FCE19-571F-4608-A7D4-1CBCB8962C30}" destId="{D41A208A-666F-4EF9-908F-22A5E6D1FA41}" srcOrd="0" destOrd="0" presId="urn:microsoft.com/office/officeart/2008/layout/LinedList"/>
    <dgm:cxn modelId="{292E06A7-4E27-47EE-81BF-DEE14CFDAD53}" srcId="{D5A19C26-9943-4A7F-B7AF-CB3E9EC98F0E}" destId="{39F9C1C1-C7B9-4697-B1C5-0DFCA9B75D47}" srcOrd="0" destOrd="0" parTransId="{7896BC34-B285-4EC1-A89F-D2C45EEC1E5C}" sibTransId="{2E4C1A03-E541-4342-98F5-97FA4DFD5F89}"/>
    <dgm:cxn modelId="{614273D7-BD74-473C-9988-4D003BF0A236}" type="presParOf" srcId="{130509E1-A740-4808-A20E-6988BA9A8FCE}" destId="{1400F0FF-3E21-48AB-8292-0FD4160A2464}" srcOrd="0" destOrd="0" presId="urn:microsoft.com/office/officeart/2008/layout/LinedList"/>
    <dgm:cxn modelId="{31918549-9269-481D-B047-A770F5E540BF}" type="presParOf" srcId="{130509E1-A740-4808-A20E-6988BA9A8FCE}" destId="{C9862157-A345-4DB6-BF99-469DB8B80131}" srcOrd="1" destOrd="0" presId="urn:microsoft.com/office/officeart/2008/layout/LinedList"/>
    <dgm:cxn modelId="{66069FF7-9A9C-4F2E-8359-8179928146E0}" type="presParOf" srcId="{C9862157-A345-4DB6-BF99-469DB8B80131}" destId="{009A8BA3-315A-4570-A621-D045BAA6A9A5}" srcOrd="0" destOrd="0" presId="urn:microsoft.com/office/officeart/2008/layout/LinedList"/>
    <dgm:cxn modelId="{ECE688E4-07F9-49F4-86F1-F33A4724EEBA}" type="presParOf" srcId="{C9862157-A345-4DB6-BF99-469DB8B80131}" destId="{9AC1009F-AB4B-4B48-AD48-B0119ECAA092}" srcOrd="1" destOrd="0" presId="urn:microsoft.com/office/officeart/2008/layout/LinedList"/>
    <dgm:cxn modelId="{7A548C9D-1875-4B7B-9CE4-4D1832FD2EE4}" type="presParOf" srcId="{130509E1-A740-4808-A20E-6988BA9A8FCE}" destId="{F6B921D5-85E6-4C12-9EAF-03A3075B7411}" srcOrd="2" destOrd="0" presId="urn:microsoft.com/office/officeart/2008/layout/LinedList"/>
    <dgm:cxn modelId="{E79061D0-2657-413B-A718-509915D769BD}" type="presParOf" srcId="{130509E1-A740-4808-A20E-6988BA9A8FCE}" destId="{3CD54563-477D-45E1-94BF-9CF8194A5BD7}" srcOrd="3" destOrd="0" presId="urn:microsoft.com/office/officeart/2008/layout/LinedList"/>
    <dgm:cxn modelId="{CF89E726-C965-4C37-90C6-4C2ECD0F0EC1}" type="presParOf" srcId="{3CD54563-477D-45E1-94BF-9CF8194A5BD7}" destId="{73126AA3-729E-4E7E-9CE4-BDEE40017555}" srcOrd="0" destOrd="0" presId="urn:microsoft.com/office/officeart/2008/layout/LinedList"/>
    <dgm:cxn modelId="{1BAFC8F6-A534-4C2B-95F0-AE2610174F18}" type="presParOf" srcId="{3CD54563-477D-45E1-94BF-9CF8194A5BD7}" destId="{B16736A0-7A89-4187-928B-F7EF7ACC7C50}" srcOrd="1" destOrd="0" presId="urn:microsoft.com/office/officeart/2008/layout/LinedList"/>
    <dgm:cxn modelId="{F167DF92-8DB3-4E10-A40A-3987AC31EE4E}" type="presParOf" srcId="{130509E1-A740-4808-A20E-6988BA9A8FCE}" destId="{0A72075F-CB69-472B-8389-BBFFDB31E235}" srcOrd="4" destOrd="0" presId="urn:microsoft.com/office/officeart/2008/layout/LinedList"/>
    <dgm:cxn modelId="{7E3D1C7C-39B8-41E2-A771-643BBE194B46}" type="presParOf" srcId="{130509E1-A740-4808-A20E-6988BA9A8FCE}" destId="{6F094E63-CFC5-4E0C-90FB-AC4F88A3633E}" srcOrd="5" destOrd="0" presId="urn:microsoft.com/office/officeart/2008/layout/LinedList"/>
    <dgm:cxn modelId="{BF67AD5C-880B-40C5-9F43-BB54C3FCABA9}" type="presParOf" srcId="{6F094E63-CFC5-4E0C-90FB-AC4F88A3633E}" destId="{D41A208A-666F-4EF9-908F-22A5E6D1FA41}" srcOrd="0" destOrd="0" presId="urn:microsoft.com/office/officeart/2008/layout/LinedList"/>
    <dgm:cxn modelId="{C667C6A9-D5E6-49A6-9A76-96E1CE8F1031}" type="presParOf" srcId="{6F094E63-CFC5-4E0C-90FB-AC4F88A3633E}" destId="{FA8EC10A-79DF-4024-B2E5-AB64013508A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755CB6-2A8B-4561-9D18-78938A8ACAF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785F4F6-12F5-43AB-BD50-DDEAFC2D2E7C}">
      <dgm:prSet/>
      <dgm:spPr/>
      <dgm:t>
        <a:bodyPr/>
        <a:lstStyle/>
        <a:p>
          <a:r>
            <a:rPr lang="en-US"/>
            <a:t>First years designed posters for our wellbeing wall, and we displayed some more anti-bullying posters around the school.</a:t>
          </a:r>
        </a:p>
      </dgm:t>
    </dgm:pt>
    <dgm:pt modelId="{2074C1F4-6F73-4F86-8844-3E994B2535A3}" type="parTrans" cxnId="{306B70C5-C3E3-4C2A-9C91-C49767E188FC}">
      <dgm:prSet/>
      <dgm:spPr/>
      <dgm:t>
        <a:bodyPr/>
        <a:lstStyle/>
        <a:p>
          <a:endParaRPr lang="en-US"/>
        </a:p>
      </dgm:t>
    </dgm:pt>
    <dgm:pt modelId="{313A6822-3658-419C-A835-BF8C5BDF9C08}" type="sibTrans" cxnId="{306B70C5-C3E3-4C2A-9C91-C49767E188FC}">
      <dgm:prSet/>
      <dgm:spPr/>
      <dgm:t>
        <a:bodyPr/>
        <a:lstStyle/>
        <a:p>
          <a:endParaRPr lang="en-US"/>
        </a:p>
      </dgm:t>
    </dgm:pt>
    <dgm:pt modelId="{11986B75-1BB9-47F4-AA61-23FBA81CDDEF}">
      <dgm:prSet/>
      <dgm:spPr/>
      <dgm:t>
        <a:bodyPr/>
        <a:lstStyle/>
        <a:p>
          <a:r>
            <a:rPr lang="en-US"/>
            <a:t>The wellbeing committee announced a wellbeing quote at the start of the week, and it was displayed around the school and on notice boards. It also featured on our anti-bullying wall, along with educational posters on what to do when you experience or witness bullying.</a:t>
          </a:r>
        </a:p>
      </dgm:t>
    </dgm:pt>
    <dgm:pt modelId="{3ED16FAD-871D-44E4-954D-0887CDCE06FB}" type="parTrans" cxnId="{57AB0DEF-61F3-48BF-BABC-50D1F603B552}">
      <dgm:prSet/>
      <dgm:spPr/>
      <dgm:t>
        <a:bodyPr/>
        <a:lstStyle/>
        <a:p>
          <a:endParaRPr lang="en-US"/>
        </a:p>
      </dgm:t>
    </dgm:pt>
    <dgm:pt modelId="{D6031F40-8B6D-49EE-A872-7E9C41A4E0C1}" type="sibTrans" cxnId="{57AB0DEF-61F3-48BF-BABC-50D1F603B552}">
      <dgm:prSet/>
      <dgm:spPr/>
      <dgm:t>
        <a:bodyPr/>
        <a:lstStyle/>
        <a:p>
          <a:endParaRPr lang="en-US"/>
        </a:p>
      </dgm:t>
    </dgm:pt>
    <dgm:pt modelId="{7EA2140D-114A-42CF-ABD9-2D19A7C54C73}">
      <dgm:prSet/>
      <dgm:spPr/>
      <dgm:t>
        <a:bodyPr/>
        <a:lstStyle/>
        <a:p>
          <a:r>
            <a:rPr lang="en-US"/>
            <a:t>In order to spread awareness for inclusivity week, we placed posters containing LGBTQIA+ terminology to educate the students on these important topics. </a:t>
          </a:r>
        </a:p>
      </dgm:t>
    </dgm:pt>
    <dgm:pt modelId="{A6C14047-9DF1-4884-9F24-2FF2F4C4E84F}" type="parTrans" cxnId="{A59C585F-A940-4953-A857-A63DFB1A7D20}">
      <dgm:prSet/>
      <dgm:spPr/>
      <dgm:t>
        <a:bodyPr/>
        <a:lstStyle/>
        <a:p>
          <a:endParaRPr lang="en-US"/>
        </a:p>
      </dgm:t>
    </dgm:pt>
    <dgm:pt modelId="{44DA8C80-481E-4760-A0F1-5180C71D9D88}" type="sibTrans" cxnId="{A59C585F-A940-4953-A857-A63DFB1A7D20}">
      <dgm:prSet/>
      <dgm:spPr/>
      <dgm:t>
        <a:bodyPr/>
        <a:lstStyle/>
        <a:p>
          <a:endParaRPr lang="en-US"/>
        </a:p>
      </dgm:t>
    </dgm:pt>
    <dgm:pt modelId="{EA358BFE-8A1A-43E2-BD93-38AB40C08EAF}" type="pres">
      <dgm:prSet presAssocID="{CB755CB6-2A8B-4561-9D18-78938A8ACAFE}" presName="vert0" presStyleCnt="0">
        <dgm:presLayoutVars>
          <dgm:dir/>
          <dgm:animOne val="branch"/>
          <dgm:animLvl val="lvl"/>
        </dgm:presLayoutVars>
      </dgm:prSet>
      <dgm:spPr/>
    </dgm:pt>
    <dgm:pt modelId="{D9DEB9C8-5462-4E1C-B6C8-18A2C58514FB}" type="pres">
      <dgm:prSet presAssocID="{6785F4F6-12F5-43AB-BD50-DDEAFC2D2E7C}" presName="thickLine" presStyleLbl="alignNode1" presStyleIdx="0" presStyleCnt="3"/>
      <dgm:spPr/>
    </dgm:pt>
    <dgm:pt modelId="{3B3AE0B3-48FB-4716-A5DA-1755D6EE2F66}" type="pres">
      <dgm:prSet presAssocID="{6785F4F6-12F5-43AB-BD50-DDEAFC2D2E7C}" presName="horz1" presStyleCnt="0"/>
      <dgm:spPr/>
    </dgm:pt>
    <dgm:pt modelId="{C111FAC6-66EA-4FA4-8346-34924ED8C5C8}" type="pres">
      <dgm:prSet presAssocID="{6785F4F6-12F5-43AB-BD50-DDEAFC2D2E7C}" presName="tx1" presStyleLbl="revTx" presStyleIdx="0" presStyleCnt="3"/>
      <dgm:spPr/>
    </dgm:pt>
    <dgm:pt modelId="{FD31E13B-3C6D-49C6-A6C8-366691FBB9C9}" type="pres">
      <dgm:prSet presAssocID="{6785F4F6-12F5-43AB-BD50-DDEAFC2D2E7C}" presName="vert1" presStyleCnt="0"/>
      <dgm:spPr/>
    </dgm:pt>
    <dgm:pt modelId="{4B4A401B-4E2B-4E36-A90D-F3FB09025072}" type="pres">
      <dgm:prSet presAssocID="{11986B75-1BB9-47F4-AA61-23FBA81CDDEF}" presName="thickLine" presStyleLbl="alignNode1" presStyleIdx="1" presStyleCnt="3"/>
      <dgm:spPr/>
    </dgm:pt>
    <dgm:pt modelId="{EA709674-B435-4A84-A51A-D5197E65D02E}" type="pres">
      <dgm:prSet presAssocID="{11986B75-1BB9-47F4-AA61-23FBA81CDDEF}" presName="horz1" presStyleCnt="0"/>
      <dgm:spPr/>
    </dgm:pt>
    <dgm:pt modelId="{88ADF1CC-CC8B-4BBD-A4E2-93B89DF7583D}" type="pres">
      <dgm:prSet presAssocID="{11986B75-1BB9-47F4-AA61-23FBA81CDDEF}" presName="tx1" presStyleLbl="revTx" presStyleIdx="1" presStyleCnt="3"/>
      <dgm:spPr/>
    </dgm:pt>
    <dgm:pt modelId="{7F60A227-D216-4538-A73F-4BA92EB191A2}" type="pres">
      <dgm:prSet presAssocID="{11986B75-1BB9-47F4-AA61-23FBA81CDDEF}" presName="vert1" presStyleCnt="0"/>
      <dgm:spPr/>
    </dgm:pt>
    <dgm:pt modelId="{45FDF1A7-6997-4D3F-BA95-8191559D354B}" type="pres">
      <dgm:prSet presAssocID="{7EA2140D-114A-42CF-ABD9-2D19A7C54C73}" presName="thickLine" presStyleLbl="alignNode1" presStyleIdx="2" presStyleCnt="3"/>
      <dgm:spPr/>
    </dgm:pt>
    <dgm:pt modelId="{EB954DD5-8796-4C93-B997-8A2DA3DB72B0}" type="pres">
      <dgm:prSet presAssocID="{7EA2140D-114A-42CF-ABD9-2D19A7C54C73}" presName="horz1" presStyleCnt="0"/>
      <dgm:spPr/>
    </dgm:pt>
    <dgm:pt modelId="{D7AB940C-A6C2-41AC-8E9F-30858B423C58}" type="pres">
      <dgm:prSet presAssocID="{7EA2140D-114A-42CF-ABD9-2D19A7C54C73}" presName="tx1" presStyleLbl="revTx" presStyleIdx="2" presStyleCnt="3"/>
      <dgm:spPr/>
    </dgm:pt>
    <dgm:pt modelId="{EC136378-C0F8-40E4-BDE3-EC1765C5B092}" type="pres">
      <dgm:prSet presAssocID="{7EA2140D-114A-42CF-ABD9-2D19A7C54C73}" presName="vert1" presStyleCnt="0"/>
      <dgm:spPr/>
    </dgm:pt>
  </dgm:ptLst>
  <dgm:cxnLst>
    <dgm:cxn modelId="{87C2F437-10EC-4424-8574-EAD21663D48E}" type="presOf" srcId="{CB755CB6-2A8B-4561-9D18-78938A8ACAFE}" destId="{EA358BFE-8A1A-43E2-BD93-38AB40C08EAF}" srcOrd="0" destOrd="0" presId="urn:microsoft.com/office/officeart/2008/layout/LinedList"/>
    <dgm:cxn modelId="{A59C585F-A940-4953-A857-A63DFB1A7D20}" srcId="{CB755CB6-2A8B-4561-9D18-78938A8ACAFE}" destId="{7EA2140D-114A-42CF-ABD9-2D19A7C54C73}" srcOrd="2" destOrd="0" parTransId="{A6C14047-9DF1-4884-9F24-2FF2F4C4E84F}" sibTransId="{44DA8C80-481E-4760-A0F1-5180C71D9D88}"/>
    <dgm:cxn modelId="{306B70C5-C3E3-4C2A-9C91-C49767E188FC}" srcId="{CB755CB6-2A8B-4561-9D18-78938A8ACAFE}" destId="{6785F4F6-12F5-43AB-BD50-DDEAFC2D2E7C}" srcOrd="0" destOrd="0" parTransId="{2074C1F4-6F73-4F86-8844-3E994B2535A3}" sibTransId="{313A6822-3658-419C-A835-BF8C5BDF9C08}"/>
    <dgm:cxn modelId="{C17239D4-30ED-41C4-8573-15CFBA928F4B}" type="presOf" srcId="{11986B75-1BB9-47F4-AA61-23FBA81CDDEF}" destId="{88ADF1CC-CC8B-4BBD-A4E2-93B89DF7583D}" srcOrd="0" destOrd="0" presId="urn:microsoft.com/office/officeart/2008/layout/LinedList"/>
    <dgm:cxn modelId="{D39F1FD7-1C3B-48D8-B003-B72E4B5ED108}" type="presOf" srcId="{6785F4F6-12F5-43AB-BD50-DDEAFC2D2E7C}" destId="{C111FAC6-66EA-4FA4-8346-34924ED8C5C8}" srcOrd="0" destOrd="0" presId="urn:microsoft.com/office/officeart/2008/layout/LinedList"/>
    <dgm:cxn modelId="{57AB0DEF-61F3-48BF-BABC-50D1F603B552}" srcId="{CB755CB6-2A8B-4561-9D18-78938A8ACAFE}" destId="{11986B75-1BB9-47F4-AA61-23FBA81CDDEF}" srcOrd="1" destOrd="0" parTransId="{3ED16FAD-871D-44E4-954D-0887CDCE06FB}" sibTransId="{D6031F40-8B6D-49EE-A872-7E9C41A4E0C1}"/>
    <dgm:cxn modelId="{5E0D35FF-52B0-4063-A3DE-D064422B1642}" type="presOf" srcId="{7EA2140D-114A-42CF-ABD9-2D19A7C54C73}" destId="{D7AB940C-A6C2-41AC-8E9F-30858B423C58}" srcOrd="0" destOrd="0" presId="urn:microsoft.com/office/officeart/2008/layout/LinedList"/>
    <dgm:cxn modelId="{FF43CBC9-C8E5-4950-9B3D-AF4098BD8FC6}" type="presParOf" srcId="{EA358BFE-8A1A-43E2-BD93-38AB40C08EAF}" destId="{D9DEB9C8-5462-4E1C-B6C8-18A2C58514FB}" srcOrd="0" destOrd="0" presId="urn:microsoft.com/office/officeart/2008/layout/LinedList"/>
    <dgm:cxn modelId="{6ACA9B3A-97A8-40EC-B0F3-38777B08518F}" type="presParOf" srcId="{EA358BFE-8A1A-43E2-BD93-38AB40C08EAF}" destId="{3B3AE0B3-48FB-4716-A5DA-1755D6EE2F66}" srcOrd="1" destOrd="0" presId="urn:microsoft.com/office/officeart/2008/layout/LinedList"/>
    <dgm:cxn modelId="{8CBD3A5E-5814-48C3-8413-E57E35032688}" type="presParOf" srcId="{3B3AE0B3-48FB-4716-A5DA-1755D6EE2F66}" destId="{C111FAC6-66EA-4FA4-8346-34924ED8C5C8}" srcOrd="0" destOrd="0" presId="urn:microsoft.com/office/officeart/2008/layout/LinedList"/>
    <dgm:cxn modelId="{56AB4047-4641-4AAE-B616-6FC234D1A0E7}" type="presParOf" srcId="{3B3AE0B3-48FB-4716-A5DA-1755D6EE2F66}" destId="{FD31E13B-3C6D-49C6-A6C8-366691FBB9C9}" srcOrd="1" destOrd="0" presId="urn:microsoft.com/office/officeart/2008/layout/LinedList"/>
    <dgm:cxn modelId="{9FAD7DFD-B8DA-49A0-B431-8C811C02643B}" type="presParOf" srcId="{EA358BFE-8A1A-43E2-BD93-38AB40C08EAF}" destId="{4B4A401B-4E2B-4E36-A90D-F3FB09025072}" srcOrd="2" destOrd="0" presId="urn:microsoft.com/office/officeart/2008/layout/LinedList"/>
    <dgm:cxn modelId="{A3E40DCF-3333-4B42-BA3C-03C9993E9D23}" type="presParOf" srcId="{EA358BFE-8A1A-43E2-BD93-38AB40C08EAF}" destId="{EA709674-B435-4A84-A51A-D5197E65D02E}" srcOrd="3" destOrd="0" presId="urn:microsoft.com/office/officeart/2008/layout/LinedList"/>
    <dgm:cxn modelId="{C92EAB5B-C154-4867-977A-F50D3D5C6FA1}" type="presParOf" srcId="{EA709674-B435-4A84-A51A-D5197E65D02E}" destId="{88ADF1CC-CC8B-4BBD-A4E2-93B89DF7583D}" srcOrd="0" destOrd="0" presId="urn:microsoft.com/office/officeart/2008/layout/LinedList"/>
    <dgm:cxn modelId="{2F439A70-1781-47FF-BB76-304A32778B04}" type="presParOf" srcId="{EA709674-B435-4A84-A51A-D5197E65D02E}" destId="{7F60A227-D216-4538-A73F-4BA92EB191A2}" srcOrd="1" destOrd="0" presId="urn:microsoft.com/office/officeart/2008/layout/LinedList"/>
    <dgm:cxn modelId="{30977540-B2EA-433A-934F-C9D4CA9148D7}" type="presParOf" srcId="{EA358BFE-8A1A-43E2-BD93-38AB40C08EAF}" destId="{45FDF1A7-6997-4D3F-BA95-8191559D354B}" srcOrd="4" destOrd="0" presId="urn:microsoft.com/office/officeart/2008/layout/LinedList"/>
    <dgm:cxn modelId="{4C845831-1D58-496B-BBE0-EA00F5C45B94}" type="presParOf" srcId="{EA358BFE-8A1A-43E2-BD93-38AB40C08EAF}" destId="{EB954DD5-8796-4C93-B997-8A2DA3DB72B0}" srcOrd="5" destOrd="0" presId="urn:microsoft.com/office/officeart/2008/layout/LinedList"/>
    <dgm:cxn modelId="{8F59A762-20B3-490F-90F6-E068285BF6E4}" type="presParOf" srcId="{EB954DD5-8796-4C93-B997-8A2DA3DB72B0}" destId="{D7AB940C-A6C2-41AC-8E9F-30858B423C58}" srcOrd="0" destOrd="0" presId="urn:microsoft.com/office/officeart/2008/layout/LinedList"/>
    <dgm:cxn modelId="{34FC4A52-E292-4692-B795-AD77AC0A8E08}" type="presParOf" srcId="{EB954DD5-8796-4C93-B997-8A2DA3DB72B0}" destId="{EC136378-C0F8-40E4-BDE3-EC1765C5B0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71FD0A-702D-454A-B068-503A7533B5A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3950007-2C76-4736-AF5E-CADF9343D7BE}">
      <dgm:prSet/>
      <dgm:spPr/>
      <dgm:t>
        <a:bodyPr/>
        <a:lstStyle/>
        <a:p>
          <a:r>
            <a:rPr lang="en-US"/>
            <a:t>Our student council updated our school anti-bullying charter to be more inclusive. It has been updated to include more relevant issues, such as cyber-bullying and LGBTQIA+ bullying. </a:t>
          </a:r>
        </a:p>
      </dgm:t>
    </dgm:pt>
    <dgm:pt modelId="{DD72EB4E-A235-4855-9DB9-C68181B3F97F}" type="parTrans" cxnId="{75611143-6B54-45FE-AC2C-A32E23EC34BC}">
      <dgm:prSet/>
      <dgm:spPr/>
      <dgm:t>
        <a:bodyPr/>
        <a:lstStyle/>
        <a:p>
          <a:endParaRPr lang="en-US"/>
        </a:p>
      </dgm:t>
    </dgm:pt>
    <dgm:pt modelId="{5A71171B-51BD-4D46-A6D2-9CE7C73468F0}" type="sibTrans" cxnId="{75611143-6B54-45FE-AC2C-A32E23EC34BC}">
      <dgm:prSet/>
      <dgm:spPr/>
      <dgm:t>
        <a:bodyPr/>
        <a:lstStyle/>
        <a:p>
          <a:endParaRPr lang="en-US"/>
        </a:p>
      </dgm:t>
    </dgm:pt>
    <dgm:pt modelId="{C41FB63B-B050-4969-B9C6-D8ECCB84C20E}">
      <dgm:prSet/>
      <dgm:spPr/>
      <dgm:t>
        <a:bodyPr/>
        <a:lstStyle/>
        <a:p>
          <a:r>
            <a:rPr lang="en-US"/>
            <a:t>We made the students aware that there are many different kinds of bullying and mentioned the different kinds in our updated anti-bullying charter.  </a:t>
          </a:r>
        </a:p>
      </dgm:t>
    </dgm:pt>
    <dgm:pt modelId="{B9BCD955-2EEC-4E41-80A8-47319D7CF206}" type="parTrans" cxnId="{DE7FBB5F-7EFA-4D3B-9224-A2699F80AEBF}">
      <dgm:prSet/>
      <dgm:spPr/>
      <dgm:t>
        <a:bodyPr/>
        <a:lstStyle/>
        <a:p>
          <a:endParaRPr lang="en-US"/>
        </a:p>
      </dgm:t>
    </dgm:pt>
    <dgm:pt modelId="{0D81E3F0-2868-4E67-A4EA-0EC5D694FDC6}" type="sibTrans" cxnId="{DE7FBB5F-7EFA-4D3B-9224-A2699F80AEBF}">
      <dgm:prSet/>
      <dgm:spPr/>
      <dgm:t>
        <a:bodyPr/>
        <a:lstStyle/>
        <a:p>
          <a:endParaRPr lang="en-US"/>
        </a:p>
      </dgm:t>
    </dgm:pt>
    <dgm:pt modelId="{079B2F0E-55B5-41AB-A8BC-D6A30734C3D6}" type="pres">
      <dgm:prSet presAssocID="{2B71FD0A-702D-454A-B068-503A7533B5A9}" presName="vert0" presStyleCnt="0">
        <dgm:presLayoutVars>
          <dgm:dir/>
          <dgm:animOne val="branch"/>
          <dgm:animLvl val="lvl"/>
        </dgm:presLayoutVars>
      </dgm:prSet>
      <dgm:spPr/>
    </dgm:pt>
    <dgm:pt modelId="{23696C4C-658D-4D12-83CC-1995F7ECDACE}" type="pres">
      <dgm:prSet presAssocID="{B3950007-2C76-4736-AF5E-CADF9343D7BE}" presName="thickLine" presStyleLbl="alignNode1" presStyleIdx="0" presStyleCnt="2"/>
      <dgm:spPr/>
    </dgm:pt>
    <dgm:pt modelId="{0C65C6CD-57BD-43B4-8D6C-8D93706CF9D5}" type="pres">
      <dgm:prSet presAssocID="{B3950007-2C76-4736-AF5E-CADF9343D7BE}" presName="horz1" presStyleCnt="0"/>
      <dgm:spPr/>
    </dgm:pt>
    <dgm:pt modelId="{5E55D04D-ED7A-426E-9559-CF411B6CE66E}" type="pres">
      <dgm:prSet presAssocID="{B3950007-2C76-4736-AF5E-CADF9343D7BE}" presName="tx1" presStyleLbl="revTx" presStyleIdx="0" presStyleCnt="2"/>
      <dgm:spPr/>
    </dgm:pt>
    <dgm:pt modelId="{17E9ED75-81DF-4371-AF63-2289866C58E2}" type="pres">
      <dgm:prSet presAssocID="{B3950007-2C76-4736-AF5E-CADF9343D7BE}" presName="vert1" presStyleCnt="0"/>
      <dgm:spPr/>
    </dgm:pt>
    <dgm:pt modelId="{EE3DB2FC-B9B3-4667-9B78-6542D34BA048}" type="pres">
      <dgm:prSet presAssocID="{C41FB63B-B050-4969-B9C6-D8ECCB84C20E}" presName="thickLine" presStyleLbl="alignNode1" presStyleIdx="1" presStyleCnt="2"/>
      <dgm:spPr/>
    </dgm:pt>
    <dgm:pt modelId="{EB81076A-3B88-414E-94C5-1966F650626E}" type="pres">
      <dgm:prSet presAssocID="{C41FB63B-B050-4969-B9C6-D8ECCB84C20E}" presName="horz1" presStyleCnt="0"/>
      <dgm:spPr/>
    </dgm:pt>
    <dgm:pt modelId="{1BE74923-FAE6-42B2-99DE-7F3AA94A0202}" type="pres">
      <dgm:prSet presAssocID="{C41FB63B-B050-4969-B9C6-D8ECCB84C20E}" presName="tx1" presStyleLbl="revTx" presStyleIdx="1" presStyleCnt="2"/>
      <dgm:spPr/>
    </dgm:pt>
    <dgm:pt modelId="{6EF33BD8-8694-43B7-A7B4-4224DE2F1C2F}" type="pres">
      <dgm:prSet presAssocID="{C41FB63B-B050-4969-B9C6-D8ECCB84C20E}" presName="vert1" presStyleCnt="0"/>
      <dgm:spPr/>
    </dgm:pt>
  </dgm:ptLst>
  <dgm:cxnLst>
    <dgm:cxn modelId="{DE7FBB5F-7EFA-4D3B-9224-A2699F80AEBF}" srcId="{2B71FD0A-702D-454A-B068-503A7533B5A9}" destId="{C41FB63B-B050-4969-B9C6-D8ECCB84C20E}" srcOrd="1" destOrd="0" parTransId="{B9BCD955-2EEC-4E41-80A8-47319D7CF206}" sibTransId="{0D81E3F0-2868-4E67-A4EA-0EC5D694FDC6}"/>
    <dgm:cxn modelId="{75611143-6B54-45FE-AC2C-A32E23EC34BC}" srcId="{2B71FD0A-702D-454A-B068-503A7533B5A9}" destId="{B3950007-2C76-4736-AF5E-CADF9343D7BE}" srcOrd="0" destOrd="0" parTransId="{DD72EB4E-A235-4855-9DB9-C68181B3F97F}" sibTransId="{5A71171B-51BD-4D46-A6D2-9CE7C73468F0}"/>
    <dgm:cxn modelId="{2BB86D65-2E6E-4E90-B814-04FFB42BBAAE}" type="presOf" srcId="{2B71FD0A-702D-454A-B068-503A7533B5A9}" destId="{079B2F0E-55B5-41AB-A8BC-D6A30734C3D6}" srcOrd="0" destOrd="0" presId="urn:microsoft.com/office/officeart/2008/layout/LinedList"/>
    <dgm:cxn modelId="{84CAABC4-52C4-45E6-90ED-5BE52766E366}" type="presOf" srcId="{C41FB63B-B050-4969-B9C6-D8ECCB84C20E}" destId="{1BE74923-FAE6-42B2-99DE-7F3AA94A0202}" srcOrd="0" destOrd="0" presId="urn:microsoft.com/office/officeart/2008/layout/LinedList"/>
    <dgm:cxn modelId="{A19879DD-88B2-441B-AC9B-004A1AA0382F}" type="presOf" srcId="{B3950007-2C76-4736-AF5E-CADF9343D7BE}" destId="{5E55D04D-ED7A-426E-9559-CF411B6CE66E}" srcOrd="0" destOrd="0" presId="urn:microsoft.com/office/officeart/2008/layout/LinedList"/>
    <dgm:cxn modelId="{989445A0-B0E0-48DE-AD26-7F5704F18E1B}" type="presParOf" srcId="{079B2F0E-55B5-41AB-A8BC-D6A30734C3D6}" destId="{23696C4C-658D-4D12-83CC-1995F7ECDACE}" srcOrd="0" destOrd="0" presId="urn:microsoft.com/office/officeart/2008/layout/LinedList"/>
    <dgm:cxn modelId="{EE89D30A-E5D1-4844-8418-A60EAE0F07AF}" type="presParOf" srcId="{079B2F0E-55B5-41AB-A8BC-D6A30734C3D6}" destId="{0C65C6CD-57BD-43B4-8D6C-8D93706CF9D5}" srcOrd="1" destOrd="0" presId="urn:microsoft.com/office/officeart/2008/layout/LinedList"/>
    <dgm:cxn modelId="{C1F2A2E7-7AA3-42BA-B3BB-CBD3B2DA6D1A}" type="presParOf" srcId="{0C65C6CD-57BD-43B4-8D6C-8D93706CF9D5}" destId="{5E55D04D-ED7A-426E-9559-CF411B6CE66E}" srcOrd="0" destOrd="0" presId="urn:microsoft.com/office/officeart/2008/layout/LinedList"/>
    <dgm:cxn modelId="{3CDB6D60-E602-4986-9000-7F471165394C}" type="presParOf" srcId="{0C65C6CD-57BD-43B4-8D6C-8D93706CF9D5}" destId="{17E9ED75-81DF-4371-AF63-2289866C58E2}" srcOrd="1" destOrd="0" presId="urn:microsoft.com/office/officeart/2008/layout/LinedList"/>
    <dgm:cxn modelId="{DBE7B84D-1E54-412E-916B-59FE1C28777D}" type="presParOf" srcId="{079B2F0E-55B5-41AB-A8BC-D6A30734C3D6}" destId="{EE3DB2FC-B9B3-4667-9B78-6542D34BA048}" srcOrd="2" destOrd="0" presId="urn:microsoft.com/office/officeart/2008/layout/LinedList"/>
    <dgm:cxn modelId="{5A08FB5E-47B7-4012-9330-778E7D009D08}" type="presParOf" srcId="{079B2F0E-55B5-41AB-A8BC-D6A30734C3D6}" destId="{EB81076A-3B88-414E-94C5-1966F650626E}" srcOrd="3" destOrd="0" presId="urn:microsoft.com/office/officeart/2008/layout/LinedList"/>
    <dgm:cxn modelId="{34CD82B9-6C41-4850-85D6-AF49336C1230}" type="presParOf" srcId="{EB81076A-3B88-414E-94C5-1966F650626E}" destId="{1BE74923-FAE6-42B2-99DE-7F3AA94A0202}" srcOrd="0" destOrd="0" presId="urn:microsoft.com/office/officeart/2008/layout/LinedList"/>
    <dgm:cxn modelId="{F7EC9863-FF70-4EBB-B60F-725B2569541C}" type="presParOf" srcId="{EB81076A-3B88-414E-94C5-1966F650626E}" destId="{6EF33BD8-8694-43B7-A7B4-4224DE2F1C2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E8766-1909-41BA-9266-73FFCB6C7A85}">
      <dsp:nvSpPr>
        <dsp:cNvPr id="0" name=""/>
        <dsp:cNvSpPr/>
      </dsp:nvSpPr>
      <dsp:spPr>
        <a:xfrm>
          <a:off x="0" y="2729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6218EF-3901-4D41-9C26-9BB7DB85B2DF}">
      <dsp:nvSpPr>
        <dsp:cNvPr id="0" name=""/>
        <dsp:cNvSpPr/>
      </dsp:nvSpPr>
      <dsp:spPr>
        <a:xfrm>
          <a:off x="0" y="2729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This year our TY Wellbeing and Public Relations team decided to act against bullying. We held an Anti-bullying week from Monday15th to Friday19th.</a:t>
          </a:r>
        </a:p>
      </dsp:txBody>
      <dsp:txXfrm>
        <a:off x="0" y="2729"/>
        <a:ext cx="6245265" cy="1861296"/>
      </dsp:txXfrm>
    </dsp:sp>
    <dsp:sp modelId="{82E6D145-1F37-45CB-A19F-566EF6EC4677}">
      <dsp:nvSpPr>
        <dsp:cNvPr id="0" name=""/>
        <dsp:cNvSpPr/>
      </dsp:nvSpPr>
      <dsp:spPr>
        <a:xfrm>
          <a:off x="0" y="1864025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F17AB-3756-44A4-BA30-731312B28F2E}">
      <dsp:nvSpPr>
        <dsp:cNvPr id="0" name=""/>
        <dsp:cNvSpPr/>
      </dsp:nvSpPr>
      <dsp:spPr>
        <a:xfrm>
          <a:off x="0" y="1864025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Over the course of two weeks, we planned and </a:t>
          </a:r>
          <a:r>
            <a:rPr lang="en-US" sz="2600" kern="1200" dirty="0">
              <a:latin typeface="Univers"/>
            </a:rPr>
            <a:t>came up with ways</a:t>
          </a:r>
          <a:r>
            <a:rPr lang="en-US" sz="2600" kern="1200" dirty="0"/>
            <a:t> to make people aware of bullying, how to deal with it and how to help.</a:t>
          </a:r>
        </a:p>
      </dsp:txBody>
      <dsp:txXfrm>
        <a:off x="0" y="1864025"/>
        <a:ext cx="6245265" cy="1861296"/>
      </dsp:txXfrm>
    </dsp:sp>
    <dsp:sp modelId="{A728BBF7-477F-47B3-AA82-1127242F9B67}">
      <dsp:nvSpPr>
        <dsp:cNvPr id="0" name=""/>
        <dsp:cNvSpPr/>
      </dsp:nvSpPr>
      <dsp:spPr>
        <a:xfrm>
          <a:off x="0" y="3725321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83147-2D59-4F11-90CC-BBD6DDA12B28}">
      <dsp:nvSpPr>
        <dsp:cNvPr id="0" name=""/>
        <dsp:cNvSpPr/>
      </dsp:nvSpPr>
      <dsp:spPr>
        <a:xfrm>
          <a:off x="0" y="3725321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With the help of our teachers, we were able to spread our positive message throughout our whole school.</a:t>
          </a:r>
        </a:p>
      </dsp:txBody>
      <dsp:txXfrm>
        <a:off x="0" y="3725321"/>
        <a:ext cx="6245265" cy="1861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767DA-F015-4592-80F6-7F85D96DDA4E}">
      <dsp:nvSpPr>
        <dsp:cNvPr id="0" name=""/>
        <dsp:cNvSpPr/>
      </dsp:nvSpPr>
      <dsp:spPr>
        <a:xfrm>
          <a:off x="0" y="79523"/>
          <a:ext cx="10515600" cy="1351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week consisted of </a:t>
          </a:r>
          <a:r>
            <a:rPr lang="en-US" sz="2400" kern="1200" dirty="0" err="1"/>
            <a:t>kahoots</a:t>
          </a:r>
          <a:r>
            <a:rPr lang="en-US" sz="2400" kern="1200" dirty="0"/>
            <a:t> for our junior years educating them on the right way to handle bullies and bullying in the school. </a:t>
          </a:r>
        </a:p>
      </dsp:txBody>
      <dsp:txXfrm>
        <a:off x="65967" y="145490"/>
        <a:ext cx="10383666" cy="1219416"/>
      </dsp:txXfrm>
    </dsp:sp>
    <dsp:sp modelId="{45643CA1-496F-419C-9572-10DB068A5975}">
      <dsp:nvSpPr>
        <dsp:cNvPr id="0" name=""/>
        <dsp:cNvSpPr/>
      </dsp:nvSpPr>
      <dsp:spPr>
        <a:xfrm>
          <a:off x="0" y="1499994"/>
          <a:ext cx="10515600" cy="1351350"/>
        </a:xfrm>
        <a:prstGeom prst="roundRect">
          <a:avLst/>
        </a:prstGeom>
        <a:solidFill>
          <a:schemeClr val="accent5">
            <a:hueOff val="-3770740"/>
            <a:satOff val="0"/>
            <a:lumOff val="-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 also hung posters made by members of the school that reflected all aspects of when and where bullying can occur and how to deal with it.</a:t>
          </a:r>
        </a:p>
      </dsp:txBody>
      <dsp:txXfrm>
        <a:off x="65967" y="1565961"/>
        <a:ext cx="10383666" cy="1219416"/>
      </dsp:txXfrm>
    </dsp:sp>
    <dsp:sp modelId="{5EDF9A98-7900-43FB-9FE3-7A99667DD7DD}">
      <dsp:nvSpPr>
        <dsp:cNvPr id="0" name=""/>
        <dsp:cNvSpPr/>
      </dsp:nvSpPr>
      <dsp:spPr>
        <a:xfrm>
          <a:off x="0" y="2920464"/>
          <a:ext cx="10515600" cy="1351350"/>
        </a:xfrm>
        <a:prstGeom prst="roundRect">
          <a:avLst/>
        </a:prstGeom>
        <a:solidFill>
          <a:schemeClr val="accent5">
            <a:hueOff val="-7541480"/>
            <a:satOff val="0"/>
            <a:lumOff val="-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Univers"/>
            </a:rPr>
            <a:t>We drew and painted LGBTQIA+ pride flags and hung to them up to represent inclusivity and equality in our school environment.</a:t>
          </a:r>
        </a:p>
      </dsp:txBody>
      <dsp:txXfrm>
        <a:off x="65967" y="2986431"/>
        <a:ext cx="10383666" cy="1219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0F0FF-3E21-48AB-8292-0FD4160A2464}">
      <dsp:nvSpPr>
        <dsp:cNvPr id="0" name=""/>
        <dsp:cNvSpPr/>
      </dsp:nvSpPr>
      <dsp:spPr>
        <a:xfrm>
          <a:off x="0" y="2729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A8BA3-315A-4570-A621-D045BAA6A9A5}">
      <dsp:nvSpPr>
        <dsp:cNvPr id="0" name=""/>
        <dsp:cNvSpPr/>
      </dsp:nvSpPr>
      <dsp:spPr>
        <a:xfrm>
          <a:off x="0" y="2729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 also handed out bookmarks to the whole school with the quote "notice, respond, report"</a:t>
          </a:r>
        </a:p>
      </dsp:txBody>
      <dsp:txXfrm>
        <a:off x="0" y="2729"/>
        <a:ext cx="6245265" cy="1861296"/>
      </dsp:txXfrm>
    </dsp:sp>
    <dsp:sp modelId="{F6B921D5-85E6-4C12-9EAF-03A3075B7411}">
      <dsp:nvSpPr>
        <dsp:cNvPr id="0" name=""/>
        <dsp:cNvSpPr/>
      </dsp:nvSpPr>
      <dsp:spPr>
        <a:xfrm>
          <a:off x="0" y="1864025"/>
          <a:ext cx="6245265" cy="0"/>
        </a:xfrm>
        <a:prstGeom prst="line">
          <a:avLst/>
        </a:prstGeom>
        <a:solidFill>
          <a:schemeClr val="accent2">
            <a:hueOff val="3081649"/>
            <a:satOff val="0"/>
            <a:lumOff val="9314"/>
            <a:alphaOff val="0"/>
          </a:schemeClr>
        </a:solidFill>
        <a:ln w="12700" cap="flat" cmpd="sng" algn="ctr">
          <a:solidFill>
            <a:schemeClr val="accent2">
              <a:hueOff val="3081649"/>
              <a:satOff val="0"/>
              <a:lumOff val="9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26AA3-729E-4E7E-9CE4-BDEE40017555}">
      <dsp:nvSpPr>
        <dsp:cNvPr id="0" name=""/>
        <dsp:cNvSpPr/>
      </dsp:nvSpPr>
      <dsp:spPr>
        <a:xfrm>
          <a:off x="0" y="1864025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Our wellbeing team taught the first years an inclusivity dance to represent togetherness through being active.</a:t>
          </a:r>
        </a:p>
      </dsp:txBody>
      <dsp:txXfrm>
        <a:off x="0" y="1864025"/>
        <a:ext cx="6245265" cy="1861296"/>
      </dsp:txXfrm>
    </dsp:sp>
    <dsp:sp modelId="{0A72075F-CB69-472B-8389-BBFFDB31E235}">
      <dsp:nvSpPr>
        <dsp:cNvPr id="0" name=""/>
        <dsp:cNvSpPr/>
      </dsp:nvSpPr>
      <dsp:spPr>
        <a:xfrm>
          <a:off x="0" y="3725321"/>
          <a:ext cx="6245265" cy="0"/>
        </a:xfrm>
        <a:prstGeom prst="line">
          <a:avLst/>
        </a:prstGeom>
        <a:solidFill>
          <a:schemeClr val="accent2">
            <a:hueOff val="6163298"/>
            <a:satOff val="0"/>
            <a:lumOff val="18628"/>
            <a:alphaOff val="0"/>
          </a:schemeClr>
        </a:solidFill>
        <a:ln w="12700" cap="flat" cmpd="sng" algn="ctr">
          <a:solidFill>
            <a:schemeClr val="accent2">
              <a:hueOff val="6163298"/>
              <a:satOff val="0"/>
              <a:lumOff val="1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A208A-666F-4EF9-908F-22A5E6D1FA41}">
      <dsp:nvSpPr>
        <dsp:cNvPr id="0" name=""/>
        <dsp:cNvSpPr/>
      </dsp:nvSpPr>
      <dsp:spPr>
        <a:xfrm>
          <a:off x="0" y="3725321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 Friday, to celebrate coming together through our individuality, we hosted an odd sock competition with a prize for the best odd socks in each year.</a:t>
          </a:r>
        </a:p>
      </dsp:txBody>
      <dsp:txXfrm>
        <a:off x="0" y="3725321"/>
        <a:ext cx="6245265" cy="18612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EB9C8-5462-4E1C-B6C8-18A2C58514FB}">
      <dsp:nvSpPr>
        <dsp:cNvPr id="0" name=""/>
        <dsp:cNvSpPr/>
      </dsp:nvSpPr>
      <dsp:spPr>
        <a:xfrm>
          <a:off x="0" y="2729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1FAC6-66EA-4FA4-8346-34924ED8C5C8}">
      <dsp:nvSpPr>
        <dsp:cNvPr id="0" name=""/>
        <dsp:cNvSpPr/>
      </dsp:nvSpPr>
      <dsp:spPr>
        <a:xfrm>
          <a:off x="0" y="2729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First years designed posters for our wellbeing wall, and we displayed some more anti-bullying posters around the school.</a:t>
          </a:r>
        </a:p>
      </dsp:txBody>
      <dsp:txXfrm>
        <a:off x="0" y="2729"/>
        <a:ext cx="6245265" cy="1861296"/>
      </dsp:txXfrm>
    </dsp:sp>
    <dsp:sp modelId="{4B4A401B-4E2B-4E36-A90D-F3FB09025072}">
      <dsp:nvSpPr>
        <dsp:cNvPr id="0" name=""/>
        <dsp:cNvSpPr/>
      </dsp:nvSpPr>
      <dsp:spPr>
        <a:xfrm>
          <a:off x="0" y="1864025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F1CC-CC8B-4BBD-A4E2-93B89DF7583D}">
      <dsp:nvSpPr>
        <dsp:cNvPr id="0" name=""/>
        <dsp:cNvSpPr/>
      </dsp:nvSpPr>
      <dsp:spPr>
        <a:xfrm>
          <a:off x="0" y="1864025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wellbeing committee announced a wellbeing quote at the start of the week, and it was displayed around the school and on notice boards. It also featured on our anti-bullying wall, along with educational posters on what to do when you experience or witness bullying.</a:t>
          </a:r>
        </a:p>
      </dsp:txBody>
      <dsp:txXfrm>
        <a:off x="0" y="1864025"/>
        <a:ext cx="6245265" cy="1861296"/>
      </dsp:txXfrm>
    </dsp:sp>
    <dsp:sp modelId="{45FDF1A7-6997-4D3F-BA95-8191559D354B}">
      <dsp:nvSpPr>
        <dsp:cNvPr id="0" name=""/>
        <dsp:cNvSpPr/>
      </dsp:nvSpPr>
      <dsp:spPr>
        <a:xfrm>
          <a:off x="0" y="3725321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B940C-A6C2-41AC-8E9F-30858B423C58}">
      <dsp:nvSpPr>
        <dsp:cNvPr id="0" name=""/>
        <dsp:cNvSpPr/>
      </dsp:nvSpPr>
      <dsp:spPr>
        <a:xfrm>
          <a:off x="0" y="3725321"/>
          <a:ext cx="6245265" cy="1861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 order to spread awareness for inclusivity week, we placed posters containing LGBTQIA+ terminology to educate the students on these important topics. </a:t>
          </a:r>
        </a:p>
      </dsp:txBody>
      <dsp:txXfrm>
        <a:off x="0" y="3725321"/>
        <a:ext cx="6245265" cy="186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96C4C-658D-4D12-83CC-1995F7ECDACE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5D04D-ED7A-426E-9559-CF411B6CE66E}">
      <dsp:nvSpPr>
        <dsp:cNvPr id="0" name=""/>
        <dsp:cNvSpPr/>
      </dsp:nvSpPr>
      <dsp:spPr>
        <a:xfrm>
          <a:off x="0" y="0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Our student council updated our school anti-bullying charter to be more inclusive. It has been updated to include more relevant issues, such as cyber-bullying and LGBTQIA+ bullying. </a:t>
          </a:r>
        </a:p>
      </dsp:txBody>
      <dsp:txXfrm>
        <a:off x="0" y="0"/>
        <a:ext cx="10515600" cy="2175669"/>
      </dsp:txXfrm>
    </dsp:sp>
    <dsp:sp modelId="{EE3DB2FC-B9B3-4667-9B78-6542D34BA048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74923-FAE6-42B2-99DE-7F3AA94A0202}">
      <dsp:nvSpPr>
        <dsp:cNvPr id="0" name=""/>
        <dsp:cNvSpPr/>
      </dsp:nvSpPr>
      <dsp:spPr>
        <a:xfrm>
          <a:off x="0" y="2175669"/>
          <a:ext cx="10515600" cy="2175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We made the students aware that there are many different kinds of bullying and mentioned the different kinds in our updated anti-bullying charter.  </a:t>
          </a:r>
        </a:p>
      </dsp:txBody>
      <dsp:txXfrm>
        <a:off x="0" y="2175669"/>
        <a:ext cx="10515600" cy="2175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499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184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07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75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02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37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52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63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15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71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410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3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sv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13.svg"/><Relationship Id="rId4" Type="http://schemas.openxmlformats.org/officeDocument/2006/relationships/image" Target="../media/image16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hurlespressec-my.sharepoint.com/:v:/g/personal/aimeefogartyryan_thurlespressec_ie/EWIEXpFWwNtCiwbZsqntjOwBFwazzYB2wdfd69f43QiZtA%20&#8203;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2.jpeg"/><Relationship Id="rId7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5.svg"/><Relationship Id="rId4" Type="http://schemas.openxmlformats.org/officeDocument/2006/relationships/image" Target="../media/image23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3159" y="1377146"/>
            <a:ext cx="4076460" cy="3626217"/>
          </a:xfrm>
        </p:spPr>
        <p:txBody>
          <a:bodyPr anchor="b">
            <a:normAutofit/>
          </a:bodyPr>
          <a:lstStyle/>
          <a:p>
            <a:pPr algn="r"/>
            <a:r>
              <a:rPr lang="en-US" sz="3400">
                <a:solidFill>
                  <a:schemeClr val="bg1"/>
                </a:solidFill>
                <a:cs typeface="Calibri Light"/>
              </a:rPr>
              <a:t>Anti-bullying action in the Presentation Secondary School Thurles</a:t>
            </a:r>
            <a:endParaRPr lang="en-US" sz="34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3159" y="5170453"/>
            <a:ext cx="4076458" cy="9901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By our PR and Wellbeing </a:t>
            </a:r>
            <a:r>
              <a:rPr lang="en-US" sz="1600">
                <a:solidFill>
                  <a:schemeClr val="bg1"/>
                </a:solidFill>
              </a:rPr>
              <a:t>Teams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 descr="Desks in empty classroom">
            <a:extLst>
              <a:ext uri="{FF2B5EF4-FFF2-40B4-BE49-F238E27FC236}">
                <a16:creationId xmlns:a16="http://schemas.microsoft.com/office/drawing/2014/main" id="{E922254A-E8BC-4282-963C-D21B37491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</a:blip>
          <a:srcRect t="19918" r="-3" b="16922"/>
          <a:stretch/>
        </p:blipFill>
        <p:spPr>
          <a:xfrm>
            <a:off x="5457027" y="4"/>
            <a:ext cx="6734973" cy="3190255"/>
          </a:xfrm>
          <a:prstGeom prst="rect">
            <a:avLst/>
          </a:prstGeom>
        </p:spPr>
      </p:pic>
      <p:pic>
        <p:nvPicPr>
          <p:cNvPr id="5" name="Picture 5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7263828F-3E9D-4ADD-9094-BFE264E49D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</a:blip>
          <a:srcRect t="25243" r="-3" b="20297"/>
          <a:stretch/>
        </p:blipFill>
        <p:spPr>
          <a:xfrm>
            <a:off x="5457025" y="3190253"/>
            <a:ext cx="6734975" cy="3667746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7892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61ABDE07-84B0-40B2-860E-A0EEF47C96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9259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B543535-5315-754D-A1CC-2611FD1E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anti – bullying week </a:t>
            </a:r>
          </a:p>
        </p:txBody>
      </p:sp>
    </p:spTree>
    <p:extLst>
      <p:ext uri="{BB962C8B-B14F-4D97-AF65-F5344CB8AC3E}">
        <p14:creationId xmlns:p14="http://schemas.microsoft.com/office/powerpoint/2010/main" val="15309408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2B5AC-ECCA-2246-9F02-0CDF8CDB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Preparation for anti-bullying week and after 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FBCE2-7276-6642-B1E8-B855A095F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anchor="ctr">
            <a:normAutofit/>
          </a:bodyPr>
          <a:lstStyle/>
          <a:p>
            <a:r>
              <a:rPr lang="en-US" sz="1800"/>
              <a:t>Our well-being co-ordinator surveyed students from each year group pre and post anti-bullying week. We plan to take on board any comments or suggestions students have to stop bullying in our school. Student voices are listened to in our school community.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209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EB601-770C-D64C-A041-AB431DE7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781" y="1647796"/>
            <a:ext cx="9147940" cy="2337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reading / watching our PowerPoint presentation. </a:t>
            </a:r>
            <a:br>
              <a:rPr lang="en-US" sz="47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47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hope you enjoyed #</a:t>
            </a:r>
            <a:r>
              <a:rPr lang="en-US" sz="47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antibullyinginacampaign</a:t>
            </a:r>
            <a:r>
              <a:rPr lang="en-US" sz="47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12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762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BD8BC-5B32-4FEA-B3EF-C5C0B9FD9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About our Team!!</a:t>
            </a:r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C52CECA0-A046-41CE-BF4F-7960A272D9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786405"/>
              </p:ext>
            </p:extLst>
          </p:nvPr>
        </p:nvGraphicFramePr>
        <p:xfrm>
          <a:off x="5295440" y="1185819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48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DD1B8E-24B8-426E-96CB-BBB8FF4D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755" y="365125"/>
            <a:ext cx="7161245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Our Anti-Bullying week!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94169334-264D-4176-8BDE-037249A61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27906"/>
            <a:ext cx="3408787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D50A2E-B903-492D-AF4B-FA40C3D2CA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949630"/>
              </p:ext>
            </p:extLst>
          </p:nvPr>
        </p:nvGraphicFramePr>
        <p:xfrm>
          <a:off x="795068" y="162434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00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4">
            <a:extLst>
              <a:ext uri="{FF2B5EF4-FFF2-40B4-BE49-F238E27FC236}">
                <a16:creationId xmlns:a16="http://schemas.microsoft.com/office/drawing/2014/main" id="{3F672E71-4896-412C-9C70-888CBA0C2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7" descr="Back outline">
            <a:extLst>
              <a:ext uri="{FF2B5EF4-FFF2-40B4-BE49-F238E27FC236}">
                <a16:creationId xmlns:a16="http://schemas.microsoft.com/office/drawing/2014/main" id="{6B3BEEBB-CF7F-4765-93E3-E637EEDC17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876" y="919432"/>
            <a:ext cx="2542058" cy="2542058"/>
          </a:xfrm>
          <a:prstGeom prst="rect">
            <a:avLst/>
          </a:prstGeom>
        </p:spPr>
      </p:pic>
      <p:pic>
        <p:nvPicPr>
          <p:cNvPr id="6" name="Picture 6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76B28EC7-83D1-407F-8AE3-B24D9138C7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0757" y="1199414"/>
            <a:ext cx="2639065" cy="1979298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1257C643-0AC1-40A4-A0C3-D6E2B0DD4D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46696" y="1202830"/>
            <a:ext cx="2629955" cy="1972466"/>
          </a:xfrm>
          <a:prstGeom prst="rect">
            <a:avLst/>
          </a:prstGeom>
        </p:spPr>
      </p:pic>
      <p:pic>
        <p:nvPicPr>
          <p:cNvPr id="8" name="Picture 8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257DF5C7-BD69-4465-B024-1909B48332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12734" t="995" r="-749" b="27861"/>
          <a:stretch/>
        </p:blipFill>
        <p:spPr>
          <a:xfrm>
            <a:off x="9013525" y="1202830"/>
            <a:ext cx="3183103" cy="1924996"/>
          </a:xfrm>
          <a:prstGeom prst="rect">
            <a:avLst/>
          </a:prstGeom>
        </p:spPr>
      </p:pic>
      <p:sp>
        <p:nvSpPr>
          <p:cNvPr id="12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340" y="3897779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4855" y="4491542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7962" y="4981365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77E020-EE60-4D0D-BC2F-53833E5D49B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9D347332-873B-4912-99FF-D2E0149818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2824" y="3826195"/>
            <a:ext cx="2743200" cy="2057400"/>
          </a:xfrm>
          <a:prstGeom prst="rect">
            <a:avLst/>
          </a:prstGeom>
        </p:spPr>
      </p:pic>
      <p:pic>
        <p:nvPicPr>
          <p:cNvPr id="22" name="Picture 22" descr="A picture containing text, indoor, person, people&#10;&#10;Description automatically generated">
            <a:extLst>
              <a:ext uri="{FF2B5EF4-FFF2-40B4-BE49-F238E27FC236}">
                <a16:creationId xmlns:a16="http://schemas.microsoft.com/office/drawing/2014/main" id="{CD8A5DED-AFE5-430E-BF42-AEE67A9ED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581" y="3816469"/>
            <a:ext cx="2628182" cy="1999891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F2F9139A-16D5-45B9-B688-61829E77999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333" r="775" b="46778"/>
          <a:stretch/>
        </p:blipFill>
        <p:spPr>
          <a:xfrm>
            <a:off x="3272360" y="3828588"/>
            <a:ext cx="2656816" cy="1962095"/>
          </a:xfrm>
          <a:prstGeom prst="rect">
            <a:avLst/>
          </a:prstGeom>
        </p:spPr>
      </p:pic>
      <p:pic>
        <p:nvPicPr>
          <p:cNvPr id="24" name="Graphic 24" descr="Back outline">
            <a:extLst>
              <a:ext uri="{FF2B5EF4-FFF2-40B4-BE49-F238E27FC236}">
                <a16:creationId xmlns:a16="http://schemas.microsoft.com/office/drawing/2014/main" id="{2226A9A4-C005-476D-9B58-B0D57758A2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450478" y="3745005"/>
            <a:ext cx="2472015" cy="20910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6ABE503-27E7-4201-80AA-1500045D3EA4}"/>
              </a:ext>
            </a:extLst>
          </p:cNvPr>
          <p:cNvSpPr txBox="1"/>
          <p:nvPr/>
        </p:nvSpPr>
        <p:spPr>
          <a:xfrm>
            <a:off x="6629401" y="7463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Pride flags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BBBE6B-534A-40A6-9045-C9DC3C5B9CEF}"/>
              </a:ext>
            </a:extLst>
          </p:cNvPr>
          <p:cNvSpPr txBox="1"/>
          <p:nvPr/>
        </p:nvSpPr>
        <p:spPr>
          <a:xfrm>
            <a:off x="6368863" y="33880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Anti-bullying Kahoot</a:t>
            </a:r>
          </a:p>
        </p:txBody>
      </p:sp>
    </p:spTree>
    <p:extLst>
      <p:ext uri="{BB962C8B-B14F-4D97-AF65-F5344CB8AC3E}">
        <p14:creationId xmlns:p14="http://schemas.microsoft.com/office/powerpoint/2010/main" val="30427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A2539-E5DC-42CF-8459-E0FAC57E6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Our Anti-Bullying week!</a:t>
            </a:r>
          </a:p>
        </p:txBody>
      </p:sp>
      <p:sp>
        <p:nvSpPr>
          <p:cNvPr id="7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9443005F-D48B-4C54-AF27-25DA950AF9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458187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497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1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3">
            <a:extLst>
              <a:ext uri="{FF2B5EF4-FFF2-40B4-BE49-F238E27FC236}">
                <a16:creationId xmlns:a16="http://schemas.microsoft.com/office/drawing/2014/main" id="{3F672E71-4896-412C-9C70-888CBA0C2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circle&#10;&#10;Description automatically generated">
            <a:extLst>
              <a:ext uri="{FF2B5EF4-FFF2-40B4-BE49-F238E27FC236}">
                <a16:creationId xmlns:a16="http://schemas.microsoft.com/office/drawing/2014/main" id="{0EAFEE31-F656-4988-AF5B-BA44DFCA8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6931" r="1460" b="14851"/>
          <a:stretch/>
        </p:blipFill>
        <p:spPr>
          <a:xfrm>
            <a:off x="4736109" y="3426178"/>
            <a:ext cx="1441132" cy="2542058"/>
          </a:xfrm>
          <a:prstGeom prst="rect">
            <a:avLst/>
          </a:prstGeom>
        </p:spPr>
      </p:pic>
      <p:pic>
        <p:nvPicPr>
          <p:cNvPr id="7" name="Picture 7" descr="A picture containing indoor, people, group, several&#10;&#10;Description automatically generated">
            <a:extLst>
              <a:ext uri="{FF2B5EF4-FFF2-40B4-BE49-F238E27FC236}">
                <a16:creationId xmlns:a16="http://schemas.microsoft.com/office/drawing/2014/main" id="{B393CB3E-3D3F-49F1-ACAB-02136B8E9A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757" y="1199414"/>
            <a:ext cx="2639065" cy="1979298"/>
          </a:xfrm>
          <a:prstGeom prst="rect">
            <a:avLst/>
          </a:prstGeom>
        </p:spPr>
      </p:pic>
      <p:pic>
        <p:nvPicPr>
          <p:cNvPr id="6" name="Picture 6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84098A4D-BEE9-4C14-BC87-46E0904783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6696" y="1202830"/>
            <a:ext cx="2629955" cy="197246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C1E9680-EA1B-432C-8831-96DF9D694D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97159" y="1196333"/>
            <a:ext cx="2629955" cy="1972466"/>
          </a:xfrm>
          <a:prstGeom prst="rect">
            <a:avLst/>
          </a:prstGeom>
        </p:spPr>
      </p:pic>
      <p:sp>
        <p:nvSpPr>
          <p:cNvPr id="36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340" y="3897779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4855" y="4491542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7962" y="4981365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9" name="Picture 39" descr="A picture containing person&#10;&#10;Description automatically generated">
            <a:extLst>
              <a:ext uri="{FF2B5EF4-FFF2-40B4-BE49-F238E27FC236}">
                <a16:creationId xmlns:a16="http://schemas.microsoft.com/office/drawing/2014/main" id="{67884A91-CC0C-444D-A9CB-3616CAD95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13" y="3514246"/>
            <a:ext cx="2743200" cy="2057400"/>
          </a:xfrm>
          <a:prstGeom prst="rect">
            <a:avLst/>
          </a:prstGeom>
        </p:spPr>
      </p:pic>
      <p:sp>
        <p:nvSpPr>
          <p:cNvPr id="41" name="Title 40">
            <a:extLst>
              <a:ext uri="{FF2B5EF4-FFF2-40B4-BE49-F238E27FC236}">
                <a16:creationId xmlns:a16="http://schemas.microsoft.com/office/drawing/2014/main" id="{3F8724B8-1BE4-484B-BFC4-F9BE1E25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2" name="Graphic 42" descr="Back outline">
            <a:extLst>
              <a:ext uri="{FF2B5EF4-FFF2-40B4-BE49-F238E27FC236}">
                <a16:creationId xmlns:a16="http://schemas.microsoft.com/office/drawing/2014/main" id="{745BEE1C-5C31-44A7-865E-12F1D6230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328" y="1088366"/>
            <a:ext cx="2136475" cy="2107720"/>
          </a:xfrm>
          <a:prstGeom prst="rect">
            <a:avLst/>
          </a:prstGeom>
        </p:spPr>
      </p:pic>
      <p:pic>
        <p:nvPicPr>
          <p:cNvPr id="43" name="Graphic 43" descr="Back outline">
            <a:extLst>
              <a:ext uri="{FF2B5EF4-FFF2-40B4-BE49-F238E27FC236}">
                <a16:creationId xmlns:a16="http://schemas.microsoft.com/office/drawing/2014/main" id="{2365402A-400D-47E7-87D6-C914774E2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1160000">
            <a:off x="509636" y="3826572"/>
            <a:ext cx="1992701" cy="19495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7FCE1-A437-45DE-9FF2-F334DB9491D4}"/>
              </a:ext>
            </a:extLst>
          </p:cNvPr>
          <p:cNvSpPr txBox="1"/>
          <p:nvPr/>
        </p:nvSpPr>
        <p:spPr>
          <a:xfrm>
            <a:off x="3849832" y="723900"/>
            <a:ext cx="45009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Dancing, bookmarks and odd sock day</a:t>
            </a:r>
          </a:p>
        </p:txBody>
      </p:sp>
    </p:spTree>
    <p:extLst>
      <p:ext uri="{BB962C8B-B14F-4D97-AF65-F5344CB8AC3E}">
        <p14:creationId xmlns:p14="http://schemas.microsoft.com/office/powerpoint/2010/main" val="3088745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>
            <a:extLst>
              <a:ext uri="{FF2B5EF4-FFF2-40B4-BE49-F238E27FC236}">
                <a16:creationId xmlns:a16="http://schemas.microsoft.com/office/drawing/2014/main" id="{609CB703-C563-4F1F-BF28-83C06E978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611F2C-5237-4593-BD9C-200ED10B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0" y="583345"/>
            <a:ext cx="5833787" cy="22741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  <a:hlinkClick r:id="rId2"/>
              </a:rPr>
              <a:t>Our First year inclusivity dance!!!</a:t>
            </a:r>
            <a:endParaRPr lang="en-US" sz="5100" b="1" i="0" kern="1200" cap="all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7C74-050A-4292-9ECB-B2E0EB7B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993" y="3123651"/>
            <a:ext cx="5833787" cy="504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Click here to see</a:t>
            </a:r>
            <a:r>
              <a:rPr lang="en-US" sz="1800" dirty="0">
                <a:solidFill>
                  <a:schemeClr val="bg1"/>
                </a:solidFill>
              </a:rPr>
              <a:t>!!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041" y="259737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6" descr="Dance">
            <a:extLst>
              <a:ext uri="{FF2B5EF4-FFF2-40B4-BE49-F238E27FC236}">
                <a16:creationId xmlns:a16="http://schemas.microsoft.com/office/drawing/2014/main" id="{A3268B66-801C-4B38-83F8-A78CF1F6F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8391" y="2814239"/>
            <a:ext cx="3217333" cy="3217333"/>
          </a:xfrm>
          <a:prstGeom prst="rect">
            <a:avLst/>
          </a:prstGeom>
        </p:spPr>
      </p:pic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7821" y="282667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9869" y="610939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9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2503A-5139-4ADE-8FB9-9D9A73E2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</a:rPr>
              <a:t>Our Anti bullying week!</a:t>
            </a:r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FA4C6A30-EF57-4A10-8FD8-FF6008E4DE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057224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275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8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749CC5-E62D-4A08-B1DB-A2A4E254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7200" b="1" i="0" kern="1200" cap="all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Picture 34" descr="Text&#10;&#10;Description automatically generated">
            <a:extLst>
              <a:ext uri="{FF2B5EF4-FFF2-40B4-BE49-F238E27FC236}">
                <a16:creationId xmlns:a16="http://schemas.microsoft.com/office/drawing/2014/main" id="{1A1ED365-0284-42CE-A290-ECE34E82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368" y="3811436"/>
            <a:ext cx="1906858" cy="2542479"/>
          </a:xfrm>
          <a:prstGeom prst="rect">
            <a:avLst/>
          </a:prstGeom>
        </p:spPr>
      </p:pic>
      <p:pic>
        <p:nvPicPr>
          <p:cNvPr id="35" name="Picture 35" descr="A picture containing text, wall, indoor, white goods&#10;&#10;Description automatically generated">
            <a:extLst>
              <a:ext uri="{FF2B5EF4-FFF2-40B4-BE49-F238E27FC236}">
                <a16:creationId xmlns:a16="http://schemas.microsoft.com/office/drawing/2014/main" id="{0663AB09-EBB7-45A9-B346-EACEAC48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938" y="1182958"/>
            <a:ext cx="2743200" cy="2057400"/>
          </a:xfrm>
          <a:prstGeom prst="rect">
            <a:avLst/>
          </a:prstGeom>
        </p:spPr>
      </p:pic>
      <p:pic>
        <p:nvPicPr>
          <p:cNvPr id="36" name="Picture 36" descr="Text, letter, whiteboard&#10;&#10;Description automatically generated">
            <a:extLst>
              <a:ext uri="{FF2B5EF4-FFF2-40B4-BE49-F238E27FC236}">
                <a16:creationId xmlns:a16="http://schemas.microsoft.com/office/drawing/2014/main" id="{DA2001CE-F559-4C26-B4CC-0F123A14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229" y="1238715"/>
            <a:ext cx="2743200" cy="2057400"/>
          </a:xfrm>
          <a:prstGeom prst="rect">
            <a:avLst/>
          </a:prstGeom>
        </p:spPr>
      </p:pic>
      <p:pic>
        <p:nvPicPr>
          <p:cNvPr id="37" name="Picture 37" descr="Text&#10;&#10;Description automatically generated">
            <a:extLst>
              <a:ext uri="{FF2B5EF4-FFF2-40B4-BE49-F238E27FC236}">
                <a16:creationId xmlns:a16="http://schemas.microsoft.com/office/drawing/2014/main" id="{34FC34B3-FA39-4648-BD8F-028A267FE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717" y="1182958"/>
            <a:ext cx="2743200" cy="2057400"/>
          </a:xfrm>
          <a:prstGeom prst="rect">
            <a:avLst/>
          </a:prstGeom>
        </p:spPr>
      </p:pic>
      <p:pic>
        <p:nvPicPr>
          <p:cNvPr id="38" name="Picture 38" descr="Text&#10;&#10;Description automatically generated">
            <a:extLst>
              <a:ext uri="{FF2B5EF4-FFF2-40B4-BE49-F238E27FC236}">
                <a16:creationId xmlns:a16="http://schemas.microsoft.com/office/drawing/2014/main" id="{9DA86919-0940-4046-952D-C4753E8C5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577" y="3813336"/>
            <a:ext cx="1888274" cy="2514600"/>
          </a:xfrm>
          <a:prstGeom prst="rect">
            <a:avLst/>
          </a:prstGeom>
        </p:spPr>
      </p:pic>
      <p:pic>
        <p:nvPicPr>
          <p:cNvPr id="42" name="Graphic 42" descr="Back outline">
            <a:extLst>
              <a:ext uri="{FF2B5EF4-FFF2-40B4-BE49-F238E27FC236}">
                <a16:creationId xmlns:a16="http://schemas.microsoft.com/office/drawing/2014/main" id="{0C43B0B0-B1AB-4917-8C0B-7EF43E2F6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611459" y="4198435"/>
            <a:ext cx="1667107" cy="1667107"/>
          </a:xfrm>
          <a:prstGeom prst="rect">
            <a:avLst/>
          </a:prstGeom>
        </p:spPr>
      </p:pic>
      <p:pic>
        <p:nvPicPr>
          <p:cNvPr id="43" name="Graphic 43" descr="Back outline">
            <a:extLst>
              <a:ext uri="{FF2B5EF4-FFF2-40B4-BE49-F238E27FC236}">
                <a16:creationId xmlns:a16="http://schemas.microsoft.com/office/drawing/2014/main" id="{743757AE-8A5D-4E65-A7D5-EF0D40BA49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458" y="1048215"/>
            <a:ext cx="1760034" cy="1741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CE39AB-56A3-49EA-9752-375C794EBF34}"/>
              </a:ext>
            </a:extLst>
          </p:cNvPr>
          <p:cNvSpPr txBox="1"/>
          <p:nvPr/>
        </p:nvSpPr>
        <p:spPr>
          <a:xfrm>
            <a:off x="4655127" y="38619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Our wellbeing walls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B49CB-B24C-49A3-9E4D-4F57B7FC4D2A}"/>
              </a:ext>
            </a:extLst>
          </p:cNvPr>
          <p:cNvSpPr txBox="1"/>
          <p:nvPr/>
        </p:nvSpPr>
        <p:spPr>
          <a:xfrm>
            <a:off x="4572866" y="3377911"/>
            <a:ext cx="31068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Posters around the school</a:t>
            </a:r>
          </a:p>
        </p:txBody>
      </p:sp>
    </p:spTree>
    <p:extLst>
      <p:ext uri="{BB962C8B-B14F-4D97-AF65-F5344CB8AC3E}">
        <p14:creationId xmlns:p14="http://schemas.microsoft.com/office/powerpoint/2010/main" val="382897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GradientVTI</vt:lpstr>
      <vt:lpstr>Anti-bullying action in the Presentation Secondary School Thurles</vt:lpstr>
      <vt:lpstr>About our Team!!</vt:lpstr>
      <vt:lpstr>Our Anti-Bullying week!</vt:lpstr>
      <vt:lpstr>PowerPoint Presentation</vt:lpstr>
      <vt:lpstr>Our Anti-Bullying week!</vt:lpstr>
      <vt:lpstr>PowerPoint Presentation</vt:lpstr>
      <vt:lpstr>Our First year inclusivity dance!!!</vt:lpstr>
      <vt:lpstr>Our Anti bullying week!</vt:lpstr>
      <vt:lpstr>PowerPoint Presentation</vt:lpstr>
      <vt:lpstr>Our anti – bullying week </vt:lpstr>
      <vt:lpstr>Preparation for anti-bullying week and after </vt:lpstr>
      <vt:lpstr>Thank you for reading / watching our PowerPoint presentation.  We hope you enjoyed #antibullyinginacampaign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Aimee Fogarty-Ryan</cp:lastModifiedBy>
  <cp:revision>517</cp:revision>
  <dcterms:created xsi:type="dcterms:W3CDTF">2021-11-23T12:05:09Z</dcterms:created>
  <dcterms:modified xsi:type="dcterms:W3CDTF">2021-11-26T11:00:34Z</dcterms:modified>
</cp:coreProperties>
</file>