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9" r:id="rId4"/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DF705D-00E4-42F0-92F8-9C1F231C598B}" v="289" dt="2021-10-29T20:44:21.5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illian Walsh (Ardgillan CC)" userId="S::cillianwalsh@ardgillancc.ie::954df5b9-35df-48d1-8e38-62ca4f7807a7" providerId="AD" clId="Web-{5DDF705D-00E4-42F0-92F8-9C1F231C598B}"/>
    <pc:docChg chg="addSld delSld modSld sldOrd">
      <pc:chgData name="Cillian Walsh (Ardgillan CC)" userId="S::cillianwalsh@ardgillancc.ie::954df5b9-35df-48d1-8e38-62ca4f7807a7" providerId="AD" clId="Web-{5DDF705D-00E4-42F0-92F8-9C1F231C598B}" dt="2021-10-29T20:44:30" v="248"/>
      <pc:docMkLst>
        <pc:docMk/>
      </pc:docMkLst>
      <pc:sldChg chg="addSp delSp modSp ord">
        <pc:chgData name="Cillian Walsh (Ardgillan CC)" userId="S::cillianwalsh@ardgillancc.ie::954df5b9-35df-48d1-8e38-62ca4f7807a7" providerId="AD" clId="Web-{5DDF705D-00E4-42F0-92F8-9C1F231C598B}" dt="2021-10-29T20:43:55.842" v="242"/>
        <pc:sldMkLst>
          <pc:docMk/>
          <pc:sldMk cId="109857222" sldId="256"/>
        </pc:sldMkLst>
        <pc:spChg chg="del">
          <ac:chgData name="Cillian Walsh (Ardgillan CC)" userId="S::cillianwalsh@ardgillancc.ie::954df5b9-35df-48d1-8e38-62ca4f7807a7" providerId="AD" clId="Web-{5DDF705D-00E4-42F0-92F8-9C1F231C598B}" dt="2021-10-29T20:35:22.221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Cillian Walsh (Ardgillan CC)" userId="S::cillianwalsh@ardgillancc.ie::954df5b9-35df-48d1-8e38-62ca4f7807a7" providerId="AD" clId="Web-{5DDF705D-00E4-42F0-92F8-9C1F231C598B}" dt="2021-10-29T20:35:23.502" v="1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Cillian Walsh (Ardgillan CC)" userId="S::cillianwalsh@ardgillancc.ie::954df5b9-35df-48d1-8e38-62ca4f7807a7" providerId="AD" clId="Web-{5DDF705D-00E4-42F0-92F8-9C1F231C598B}" dt="2021-10-29T20:43:55.842" v="242"/>
          <ac:spMkLst>
            <pc:docMk/>
            <pc:sldMk cId="109857222" sldId="256"/>
            <ac:spMk id="6" creationId="{5B467A23-778A-4918-86CC-8B2C3A3DB9D0}"/>
          </ac:spMkLst>
        </pc:spChg>
        <pc:spChg chg="add mod">
          <ac:chgData name="Cillian Walsh (Ardgillan CC)" userId="S::cillianwalsh@ardgillancc.ie::954df5b9-35df-48d1-8e38-62ca4f7807a7" providerId="AD" clId="Web-{5DDF705D-00E4-42F0-92F8-9C1F231C598B}" dt="2021-10-29T20:43:36.544" v="240" actId="1076"/>
          <ac:spMkLst>
            <pc:docMk/>
            <pc:sldMk cId="109857222" sldId="256"/>
            <ac:spMk id="7" creationId="{C05FF809-2B87-4C8F-96AE-2AAFE62A5D63}"/>
          </ac:spMkLst>
        </pc:spChg>
        <pc:picChg chg="add del mod">
          <ac:chgData name="Cillian Walsh (Ardgillan CC)" userId="S::cillianwalsh@ardgillancc.ie::954df5b9-35df-48d1-8e38-62ca4f7807a7" providerId="AD" clId="Web-{5DDF705D-00E4-42F0-92F8-9C1F231C598B}" dt="2021-10-29T20:35:26.112" v="3"/>
          <ac:picMkLst>
            <pc:docMk/>
            <pc:sldMk cId="109857222" sldId="256"/>
            <ac:picMk id="4" creationId="{57005806-2C25-401D-A72A-972A71D99A13}"/>
          </ac:picMkLst>
        </pc:picChg>
        <pc:picChg chg="add mod">
          <ac:chgData name="Cillian Walsh (Ardgillan CC)" userId="S::cillianwalsh@ardgillancc.ie::954df5b9-35df-48d1-8e38-62ca4f7807a7" providerId="AD" clId="Web-{5DDF705D-00E4-42F0-92F8-9C1F231C598B}" dt="2021-10-29T20:36:09.286" v="10"/>
          <ac:picMkLst>
            <pc:docMk/>
            <pc:sldMk cId="109857222" sldId="256"/>
            <ac:picMk id="5" creationId="{3CA662C3-6EFF-4617-A035-414956D402B2}"/>
          </ac:picMkLst>
        </pc:picChg>
      </pc:sldChg>
      <pc:sldChg chg="addSp delSp modSp new mod setBg">
        <pc:chgData name="Cillian Walsh (Ardgillan CC)" userId="S::cillianwalsh@ardgillancc.ie::954df5b9-35df-48d1-8e38-62ca4f7807a7" providerId="AD" clId="Web-{5DDF705D-00E4-42F0-92F8-9C1F231C598B}" dt="2021-10-29T20:40:14.612" v="126" actId="20577"/>
        <pc:sldMkLst>
          <pc:docMk/>
          <pc:sldMk cId="3460224986" sldId="257"/>
        </pc:sldMkLst>
        <pc:spChg chg="mod">
          <ac:chgData name="Cillian Walsh (Ardgillan CC)" userId="S::cillianwalsh@ardgillancc.ie::954df5b9-35df-48d1-8e38-62ca4f7807a7" providerId="AD" clId="Web-{5DDF705D-00E4-42F0-92F8-9C1F231C598B}" dt="2021-10-29T20:40:14.612" v="126" actId="20577"/>
          <ac:spMkLst>
            <pc:docMk/>
            <pc:sldMk cId="3460224986" sldId="257"/>
            <ac:spMk id="2" creationId="{FF9AC5D2-4530-4573-9789-542E2CC20996}"/>
          </ac:spMkLst>
        </pc:spChg>
        <pc:spChg chg="del mod">
          <ac:chgData name="Cillian Walsh (Ardgillan CC)" userId="S::cillianwalsh@ardgillancc.ie::954df5b9-35df-48d1-8e38-62ca4f7807a7" providerId="AD" clId="Web-{5DDF705D-00E4-42F0-92F8-9C1F231C598B}" dt="2021-10-29T20:39:58.486" v="122"/>
          <ac:spMkLst>
            <pc:docMk/>
            <pc:sldMk cId="3460224986" sldId="257"/>
            <ac:spMk id="3" creationId="{E61B26A0-9D71-42D5-B549-A1E4499C39D3}"/>
          </ac:spMkLst>
        </pc:spChg>
        <pc:spChg chg="add">
          <ac:chgData name="Cillian Walsh (Ardgillan CC)" userId="S::cillianwalsh@ardgillancc.ie::954df5b9-35df-48d1-8e38-62ca4f7807a7" providerId="AD" clId="Web-{5DDF705D-00E4-42F0-92F8-9C1F231C598B}" dt="2021-10-29T20:39:58.486" v="122"/>
          <ac:spMkLst>
            <pc:docMk/>
            <pc:sldMk cId="3460224986" sldId="257"/>
            <ac:spMk id="9" creationId="{D55CD764-972B-4CA5-A885-53E55C63E174}"/>
          </ac:spMkLst>
        </pc:spChg>
        <pc:spChg chg="add">
          <ac:chgData name="Cillian Walsh (Ardgillan CC)" userId="S::cillianwalsh@ardgillancc.ie::954df5b9-35df-48d1-8e38-62ca4f7807a7" providerId="AD" clId="Web-{5DDF705D-00E4-42F0-92F8-9C1F231C598B}" dt="2021-10-29T20:39:58.486" v="122"/>
          <ac:spMkLst>
            <pc:docMk/>
            <pc:sldMk cId="3460224986" sldId="257"/>
            <ac:spMk id="11" creationId="{34165AB3-7006-4430-BCE3-25476BE13322}"/>
          </ac:spMkLst>
        </pc:spChg>
        <pc:spChg chg="add">
          <ac:chgData name="Cillian Walsh (Ardgillan CC)" userId="S::cillianwalsh@ardgillancc.ie::954df5b9-35df-48d1-8e38-62ca4f7807a7" providerId="AD" clId="Web-{5DDF705D-00E4-42F0-92F8-9C1F231C598B}" dt="2021-10-29T20:39:58.486" v="122"/>
          <ac:spMkLst>
            <pc:docMk/>
            <pc:sldMk cId="3460224986" sldId="257"/>
            <ac:spMk id="35" creationId="{E3E51905-F374-4E1A-97CF-B741584B74D5}"/>
          </ac:spMkLst>
        </pc:spChg>
        <pc:grpChg chg="add">
          <ac:chgData name="Cillian Walsh (Ardgillan CC)" userId="S::cillianwalsh@ardgillancc.ie::954df5b9-35df-48d1-8e38-62ca4f7807a7" providerId="AD" clId="Web-{5DDF705D-00E4-42F0-92F8-9C1F231C598B}" dt="2021-10-29T20:39:58.486" v="122"/>
          <ac:grpSpMkLst>
            <pc:docMk/>
            <pc:sldMk cId="3460224986" sldId="257"/>
            <ac:grpSpMk id="13" creationId="{11999B20-6058-4C55-882E-A1FB050B69DD}"/>
          </ac:grpSpMkLst>
        </pc:grpChg>
        <pc:graphicFrameChg chg="add">
          <ac:chgData name="Cillian Walsh (Ardgillan CC)" userId="S::cillianwalsh@ardgillancc.ie::954df5b9-35df-48d1-8e38-62ca4f7807a7" providerId="AD" clId="Web-{5DDF705D-00E4-42F0-92F8-9C1F231C598B}" dt="2021-10-29T20:39:58.486" v="122"/>
          <ac:graphicFrameMkLst>
            <pc:docMk/>
            <pc:sldMk cId="3460224986" sldId="257"/>
            <ac:graphicFrameMk id="5" creationId="{BE0B03D2-A977-4A0E-81C1-3B7A598DDAFC}"/>
          </ac:graphicFrameMkLst>
        </pc:graphicFrameChg>
      </pc:sldChg>
      <pc:sldChg chg="new del">
        <pc:chgData name="Cillian Walsh (Ardgillan CC)" userId="S::cillianwalsh@ardgillancc.ie::954df5b9-35df-48d1-8e38-62ca4f7807a7" providerId="AD" clId="Web-{5DDF705D-00E4-42F0-92F8-9C1F231C598B}" dt="2021-10-29T20:44:00.671" v="243"/>
        <pc:sldMkLst>
          <pc:docMk/>
          <pc:sldMk cId="2320647267" sldId="258"/>
        </pc:sldMkLst>
      </pc:sldChg>
      <pc:sldChg chg="addSp delSp modSp new mod setBg">
        <pc:chgData name="Cillian Walsh (Ardgillan CC)" userId="S::cillianwalsh@ardgillancc.ie::954df5b9-35df-48d1-8e38-62ca4f7807a7" providerId="AD" clId="Web-{5DDF705D-00E4-42F0-92F8-9C1F231C598B}" dt="2021-10-29T20:42:56.120" v="214" actId="20577"/>
        <pc:sldMkLst>
          <pc:docMk/>
          <pc:sldMk cId="2208773255" sldId="259"/>
        </pc:sldMkLst>
        <pc:spChg chg="mod">
          <ac:chgData name="Cillian Walsh (Ardgillan CC)" userId="S::cillianwalsh@ardgillancc.ie::954df5b9-35df-48d1-8e38-62ca4f7807a7" providerId="AD" clId="Web-{5DDF705D-00E4-42F0-92F8-9C1F231C598B}" dt="2021-10-29T20:42:56.120" v="214" actId="20577"/>
          <ac:spMkLst>
            <pc:docMk/>
            <pc:sldMk cId="2208773255" sldId="259"/>
            <ac:spMk id="2" creationId="{D365BB53-1387-4949-9999-F63E804E06CF}"/>
          </ac:spMkLst>
        </pc:spChg>
        <pc:spChg chg="mod ord">
          <ac:chgData name="Cillian Walsh (Ardgillan CC)" userId="S::cillianwalsh@ardgillancc.ie::954df5b9-35df-48d1-8e38-62ca4f7807a7" providerId="AD" clId="Web-{5DDF705D-00E4-42F0-92F8-9C1F231C598B}" dt="2021-10-29T20:42:45.479" v="212" actId="1076"/>
          <ac:spMkLst>
            <pc:docMk/>
            <pc:sldMk cId="2208773255" sldId="259"/>
            <ac:spMk id="3" creationId="{5E637DF2-929D-44D2-97A1-4B81C7E948AF}"/>
          </ac:spMkLst>
        </pc:spChg>
        <pc:spChg chg="add del">
          <ac:chgData name="Cillian Walsh (Ardgillan CC)" userId="S::cillianwalsh@ardgillancc.ie::954df5b9-35df-48d1-8e38-62ca4f7807a7" providerId="AD" clId="Web-{5DDF705D-00E4-42F0-92F8-9C1F231C598B}" dt="2021-10-29T20:42:09.649" v="199"/>
          <ac:spMkLst>
            <pc:docMk/>
            <pc:sldMk cId="2208773255" sldId="259"/>
            <ac:spMk id="10" creationId="{A3363022-C969-41E9-8EB2-E4C94908C1FA}"/>
          </ac:spMkLst>
        </pc:spChg>
        <pc:spChg chg="add del">
          <ac:chgData name="Cillian Walsh (Ardgillan CC)" userId="S::cillianwalsh@ardgillancc.ie::954df5b9-35df-48d1-8e38-62ca4f7807a7" providerId="AD" clId="Web-{5DDF705D-00E4-42F0-92F8-9C1F231C598B}" dt="2021-10-29T20:42:09.649" v="199"/>
          <ac:spMkLst>
            <pc:docMk/>
            <pc:sldMk cId="2208773255" sldId="259"/>
            <ac:spMk id="12" creationId="{8D1AD6B3-BE88-4CEB-BA17-790657CC4729}"/>
          </ac:spMkLst>
        </pc:spChg>
        <pc:spChg chg="add">
          <ac:chgData name="Cillian Walsh (Ardgillan CC)" userId="S::cillianwalsh@ardgillancc.ie::954df5b9-35df-48d1-8e38-62ca4f7807a7" providerId="AD" clId="Web-{5DDF705D-00E4-42F0-92F8-9C1F231C598B}" dt="2021-10-29T20:42:09.649" v="199"/>
          <ac:spMkLst>
            <pc:docMk/>
            <pc:sldMk cId="2208773255" sldId="259"/>
            <ac:spMk id="22" creationId="{386BBDA8-7E31-47B7-800A-97A2BD67785A}"/>
          </ac:spMkLst>
        </pc:spChg>
        <pc:grpChg chg="add del">
          <ac:chgData name="Cillian Walsh (Ardgillan CC)" userId="S::cillianwalsh@ardgillancc.ie::954df5b9-35df-48d1-8e38-62ca4f7807a7" providerId="AD" clId="Web-{5DDF705D-00E4-42F0-92F8-9C1F231C598B}" dt="2021-10-29T20:42:09.649" v="199"/>
          <ac:grpSpMkLst>
            <pc:docMk/>
            <pc:sldMk cId="2208773255" sldId="259"/>
            <ac:grpSpMk id="14" creationId="{89D1390B-7E13-4B4F-9CB2-391063412E54}"/>
          </ac:grpSpMkLst>
        </pc:grpChg>
        <pc:picChg chg="add mod">
          <ac:chgData name="Cillian Walsh (Ardgillan CC)" userId="S::cillianwalsh@ardgillancc.ie::954df5b9-35df-48d1-8e38-62ca4f7807a7" providerId="AD" clId="Web-{5DDF705D-00E4-42F0-92F8-9C1F231C598B}" dt="2021-10-29T20:42:09.649" v="199"/>
          <ac:picMkLst>
            <pc:docMk/>
            <pc:sldMk cId="2208773255" sldId="259"/>
            <ac:picMk id="7" creationId="{0897A3AD-9350-4CB3-9E38-312B58148291}"/>
          </ac:picMkLst>
        </pc:picChg>
      </pc:sldChg>
      <pc:sldChg chg="new del ord">
        <pc:chgData name="Cillian Walsh (Ardgillan CC)" userId="S::cillianwalsh@ardgillancc.ie::954df5b9-35df-48d1-8e38-62ca4f7807a7" providerId="AD" clId="Web-{5DDF705D-00E4-42F0-92F8-9C1F231C598B}" dt="2021-10-29T20:44:21.594" v="247"/>
        <pc:sldMkLst>
          <pc:docMk/>
          <pc:sldMk cId="2226957186" sldId="260"/>
        </pc:sldMkLst>
      </pc:sldChg>
      <pc:sldChg chg="addSp delSp modSp add">
        <pc:chgData name="Cillian Walsh (Ardgillan CC)" userId="S::cillianwalsh@ardgillancc.ie::954df5b9-35df-48d1-8e38-62ca4f7807a7" providerId="AD" clId="Web-{5DDF705D-00E4-42F0-92F8-9C1F231C598B}" dt="2021-10-29T20:44:30" v="248"/>
        <pc:sldMkLst>
          <pc:docMk/>
          <pc:sldMk cId="436768820" sldId="261"/>
        </pc:sldMkLst>
        <pc:spChg chg="mod">
          <ac:chgData name="Cillian Walsh (Ardgillan CC)" userId="S::cillianwalsh@ardgillancc.ie::954df5b9-35df-48d1-8e38-62ca4f7807a7" providerId="AD" clId="Web-{5DDF705D-00E4-42F0-92F8-9C1F231C598B}" dt="2021-10-29T20:44:30" v="248"/>
          <ac:spMkLst>
            <pc:docMk/>
            <pc:sldMk cId="436768820" sldId="261"/>
            <ac:spMk id="2" creationId="{00000000-0000-0000-0000-000000000000}"/>
          </ac:spMkLst>
        </pc:spChg>
        <pc:spChg chg="mod">
          <ac:chgData name="Cillian Walsh (Ardgillan CC)" userId="S::cillianwalsh@ardgillancc.ie::954df5b9-35df-48d1-8e38-62ca4f7807a7" providerId="AD" clId="Web-{5DDF705D-00E4-42F0-92F8-9C1F231C598B}" dt="2021-10-29T20:44:30" v="248"/>
          <ac:spMkLst>
            <pc:docMk/>
            <pc:sldMk cId="436768820" sldId="261"/>
            <ac:spMk id="3" creationId="{00000000-0000-0000-0000-000000000000}"/>
          </ac:spMkLst>
        </pc:spChg>
        <pc:spChg chg="del">
          <ac:chgData name="Cillian Walsh (Ardgillan CC)" userId="S::cillianwalsh@ardgillancc.ie::954df5b9-35df-48d1-8e38-62ca4f7807a7" providerId="AD" clId="Web-{5DDF705D-00E4-42F0-92F8-9C1F231C598B}" dt="2021-10-29T20:44:30" v="248"/>
          <ac:spMkLst>
            <pc:docMk/>
            <pc:sldMk cId="436768820" sldId="261"/>
            <ac:spMk id="29" creationId="{362D44EE-C852-4460-B8B5-C4F2BC20510C}"/>
          </ac:spMkLst>
        </pc:spChg>
        <pc:spChg chg="del">
          <ac:chgData name="Cillian Walsh (Ardgillan CC)" userId="S::cillianwalsh@ardgillancc.ie::954df5b9-35df-48d1-8e38-62ca4f7807a7" providerId="AD" clId="Web-{5DDF705D-00E4-42F0-92F8-9C1F231C598B}" dt="2021-10-29T20:44:30" v="248"/>
          <ac:spMkLst>
            <pc:docMk/>
            <pc:sldMk cId="436768820" sldId="261"/>
            <ac:spMk id="31" creationId="{658970D8-8D1D-4B5C-894B-E871CC86543D}"/>
          </ac:spMkLst>
        </pc:spChg>
        <pc:spChg chg="del">
          <ac:chgData name="Cillian Walsh (Ardgillan CC)" userId="S::cillianwalsh@ardgillancc.ie::954df5b9-35df-48d1-8e38-62ca4f7807a7" providerId="AD" clId="Web-{5DDF705D-00E4-42F0-92F8-9C1F231C598B}" dt="2021-10-29T20:44:30" v="248"/>
          <ac:spMkLst>
            <pc:docMk/>
            <pc:sldMk cId="436768820" sldId="261"/>
            <ac:spMk id="33" creationId="{F227E5B6-9132-43CA-B503-37A18562ADF2}"/>
          </ac:spMkLst>
        </pc:spChg>
        <pc:spChg chg="del">
          <ac:chgData name="Cillian Walsh (Ardgillan CC)" userId="S::cillianwalsh@ardgillancc.ie::954df5b9-35df-48d1-8e38-62ca4f7807a7" providerId="AD" clId="Web-{5DDF705D-00E4-42F0-92F8-9C1F231C598B}" dt="2021-10-29T20:44:30" v="248"/>
          <ac:spMkLst>
            <pc:docMk/>
            <pc:sldMk cId="436768820" sldId="261"/>
            <ac:spMk id="35" creationId="{03C2051E-A88D-48E5-BACF-AAED17892722}"/>
          </ac:spMkLst>
        </pc:spChg>
        <pc:spChg chg="del">
          <ac:chgData name="Cillian Walsh (Ardgillan CC)" userId="S::cillianwalsh@ardgillancc.ie::954df5b9-35df-48d1-8e38-62ca4f7807a7" providerId="AD" clId="Web-{5DDF705D-00E4-42F0-92F8-9C1F231C598B}" dt="2021-10-29T20:44:30" v="248"/>
          <ac:spMkLst>
            <pc:docMk/>
            <pc:sldMk cId="436768820" sldId="261"/>
            <ac:spMk id="37" creationId="{7821A508-2985-4905-874A-527429BAABFA}"/>
          </ac:spMkLst>
        </pc:spChg>
        <pc:spChg chg="del">
          <ac:chgData name="Cillian Walsh (Ardgillan CC)" userId="S::cillianwalsh@ardgillancc.ie::954df5b9-35df-48d1-8e38-62ca4f7807a7" providerId="AD" clId="Web-{5DDF705D-00E4-42F0-92F8-9C1F231C598B}" dt="2021-10-29T20:44:30" v="248"/>
          <ac:spMkLst>
            <pc:docMk/>
            <pc:sldMk cId="436768820" sldId="261"/>
            <ac:spMk id="39" creationId="{D2929CB1-0E3C-4B2D-ADC5-0154FB33BA44}"/>
          </ac:spMkLst>
        </pc:spChg>
        <pc:spChg chg="del">
          <ac:chgData name="Cillian Walsh (Ardgillan CC)" userId="S::cillianwalsh@ardgillancc.ie::954df5b9-35df-48d1-8e38-62ca4f7807a7" providerId="AD" clId="Web-{5DDF705D-00E4-42F0-92F8-9C1F231C598B}" dt="2021-10-29T20:44:30" v="248"/>
          <ac:spMkLst>
            <pc:docMk/>
            <pc:sldMk cId="436768820" sldId="261"/>
            <ac:spMk id="41" creationId="{5F2F0C84-BE8C-4DC2-A6D3-30349A801D5C}"/>
          </ac:spMkLst>
        </pc:spChg>
        <pc:spChg chg="add">
          <ac:chgData name="Cillian Walsh (Ardgillan CC)" userId="S::cillianwalsh@ardgillancc.ie::954df5b9-35df-48d1-8e38-62ca4f7807a7" providerId="AD" clId="Web-{5DDF705D-00E4-42F0-92F8-9C1F231C598B}" dt="2021-10-29T20:44:30" v="248"/>
          <ac:spMkLst>
            <pc:docMk/>
            <pc:sldMk cId="436768820" sldId="261"/>
            <ac:spMk id="46" creationId="{347D6575-0B06-40B2-9D0F-298202F6BCAC}"/>
          </ac:spMkLst>
        </pc:spChg>
        <pc:spChg chg="add">
          <ac:chgData name="Cillian Walsh (Ardgillan CC)" userId="S::cillianwalsh@ardgillancc.ie::954df5b9-35df-48d1-8e38-62ca4f7807a7" providerId="AD" clId="Web-{5DDF705D-00E4-42F0-92F8-9C1F231C598B}" dt="2021-10-29T20:44:30" v="248"/>
          <ac:spMkLst>
            <pc:docMk/>
            <pc:sldMk cId="436768820" sldId="261"/>
            <ac:spMk id="48" creationId="{E2B33195-5BCA-4BB7-A82D-6739522687DD}"/>
          </ac:spMkLst>
        </pc:spChg>
        <pc:spChg chg="add">
          <ac:chgData name="Cillian Walsh (Ardgillan CC)" userId="S::cillianwalsh@ardgillancc.ie::954df5b9-35df-48d1-8e38-62ca4f7807a7" providerId="AD" clId="Web-{5DDF705D-00E4-42F0-92F8-9C1F231C598B}" dt="2021-10-29T20:44:30" v="248"/>
          <ac:spMkLst>
            <pc:docMk/>
            <pc:sldMk cId="436768820" sldId="261"/>
            <ac:spMk id="50" creationId="{CF8AD9F3-9AF6-494F-83A3-2F677563935C}"/>
          </ac:spMkLst>
        </pc:spChg>
        <pc:spChg chg="add">
          <ac:chgData name="Cillian Walsh (Ardgillan CC)" userId="S::cillianwalsh@ardgillancc.ie::954df5b9-35df-48d1-8e38-62ca4f7807a7" providerId="AD" clId="Web-{5DDF705D-00E4-42F0-92F8-9C1F231C598B}" dt="2021-10-29T20:44:30" v="248"/>
          <ac:spMkLst>
            <pc:docMk/>
            <pc:sldMk cId="436768820" sldId="261"/>
            <ac:spMk id="52" creationId="{0DA5DB8B-7E5C-4ABC-8069-A9A8806F3976}"/>
          </ac:spMkLst>
        </pc:spChg>
        <pc:picChg chg="mod">
          <ac:chgData name="Cillian Walsh (Ardgillan CC)" userId="S::cillianwalsh@ardgillancc.ie::954df5b9-35df-48d1-8e38-62ca4f7807a7" providerId="AD" clId="Web-{5DDF705D-00E4-42F0-92F8-9C1F231C598B}" dt="2021-10-29T20:44:30" v="248"/>
          <ac:picMkLst>
            <pc:docMk/>
            <pc:sldMk cId="436768820" sldId="261"/>
            <ac:picMk id="4" creationId="{F2F36286-DC39-4F21-B3FD-987810F50009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2FF090-681C-4823-B79D-9006F3CD62C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BD5B3D1-1987-4050-B901-7C44C6A88FF6}">
      <dgm:prSet/>
      <dgm:spPr/>
      <dgm:t>
        <a:bodyPr/>
        <a:lstStyle/>
        <a:p>
          <a:r>
            <a:rPr lang="en-US"/>
            <a:t>Kindness and positivty can be INFECTIOUS! </a:t>
          </a:r>
        </a:p>
      </dgm:t>
    </dgm:pt>
    <dgm:pt modelId="{E32CD5DD-96DB-40B4-BBBC-7CD5C892F099}" type="parTrans" cxnId="{AE811FFA-7E89-4932-B7AD-51EFCD6EE71F}">
      <dgm:prSet/>
      <dgm:spPr/>
      <dgm:t>
        <a:bodyPr/>
        <a:lstStyle/>
        <a:p>
          <a:endParaRPr lang="en-US"/>
        </a:p>
      </dgm:t>
    </dgm:pt>
    <dgm:pt modelId="{55F87D18-0BB4-4A20-B822-DF8FFC96699C}" type="sibTrans" cxnId="{AE811FFA-7E89-4932-B7AD-51EFCD6EE71F}">
      <dgm:prSet/>
      <dgm:spPr/>
      <dgm:t>
        <a:bodyPr/>
        <a:lstStyle/>
        <a:p>
          <a:endParaRPr lang="en-US"/>
        </a:p>
      </dgm:t>
    </dgm:pt>
    <dgm:pt modelId="{1BE14812-6E52-4152-9F84-BD7D790C2923}">
      <dgm:prSet/>
      <dgm:spPr/>
      <dgm:t>
        <a:bodyPr/>
        <a:lstStyle/>
        <a:p>
          <a:r>
            <a:rPr lang="en-US"/>
            <a:t>The world can feel very negative sometimes, one kind word or deed can lift somone's mood and make their day. </a:t>
          </a:r>
        </a:p>
      </dgm:t>
    </dgm:pt>
    <dgm:pt modelId="{360EBC26-4D42-40BC-B7F7-F8E539B3EF48}" type="parTrans" cxnId="{15BFC569-0C0E-4F2B-A0C8-E4BE4F5E9F1C}">
      <dgm:prSet/>
      <dgm:spPr/>
      <dgm:t>
        <a:bodyPr/>
        <a:lstStyle/>
        <a:p>
          <a:endParaRPr lang="en-US"/>
        </a:p>
      </dgm:t>
    </dgm:pt>
    <dgm:pt modelId="{FBF256E7-BE98-499D-9FF1-6079893C4112}" type="sibTrans" cxnId="{15BFC569-0C0E-4F2B-A0C8-E4BE4F5E9F1C}">
      <dgm:prSet/>
      <dgm:spPr/>
      <dgm:t>
        <a:bodyPr/>
        <a:lstStyle/>
        <a:p>
          <a:endParaRPr lang="en-US"/>
        </a:p>
      </dgm:t>
    </dgm:pt>
    <dgm:pt modelId="{DB66735A-EEB9-47C3-8398-AA6BA952FC66}">
      <dgm:prSet/>
      <dgm:spPr/>
      <dgm:t>
        <a:bodyPr/>
        <a:lstStyle/>
        <a:p>
          <a:r>
            <a:rPr lang="en-US"/>
            <a:t>Kindness and positivity have a ripple effect. </a:t>
          </a:r>
        </a:p>
      </dgm:t>
    </dgm:pt>
    <dgm:pt modelId="{8866E7DD-8CA2-4664-A605-CBEA20AFEA8F}" type="parTrans" cxnId="{5FF0258E-BC2B-4DDC-A372-00B3CEE3E03D}">
      <dgm:prSet/>
      <dgm:spPr/>
      <dgm:t>
        <a:bodyPr/>
        <a:lstStyle/>
        <a:p>
          <a:endParaRPr lang="en-US"/>
        </a:p>
      </dgm:t>
    </dgm:pt>
    <dgm:pt modelId="{0241AD78-952C-4F3E-A84D-601845525634}" type="sibTrans" cxnId="{5FF0258E-BC2B-4DDC-A372-00B3CEE3E03D}">
      <dgm:prSet/>
      <dgm:spPr/>
      <dgm:t>
        <a:bodyPr/>
        <a:lstStyle/>
        <a:p>
          <a:endParaRPr lang="en-US"/>
        </a:p>
      </dgm:t>
    </dgm:pt>
    <dgm:pt modelId="{72C60E16-A627-48B9-B7FC-6521A865E48A}" type="pres">
      <dgm:prSet presAssocID="{692FF090-681C-4823-B79D-9006F3CD62CB}" presName="root" presStyleCnt="0">
        <dgm:presLayoutVars>
          <dgm:dir/>
          <dgm:resizeHandles val="exact"/>
        </dgm:presLayoutVars>
      </dgm:prSet>
      <dgm:spPr/>
    </dgm:pt>
    <dgm:pt modelId="{D93CFA4B-2D41-4667-945E-99017C52505F}" type="pres">
      <dgm:prSet presAssocID="{5BD5B3D1-1987-4050-B901-7C44C6A88FF6}" presName="compNode" presStyleCnt="0"/>
      <dgm:spPr/>
    </dgm:pt>
    <dgm:pt modelId="{65ADF499-7582-4097-8B9A-B0C54805A3B9}" type="pres">
      <dgm:prSet presAssocID="{5BD5B3D1-1987-4050-B901-7C44C6A88FF6}" presName="bgRect" presStyleLbl="bgShp" presStyleIdx="0" presStyleCnt="3"/>
      <dgm:spPr/>
    </dgm:pt>
    <dgm:pt modelId="{A80E9555-F383-4E29-958B-67A44D860240}" type="pres">
      <dgm:prSet presAssocID="{5BD5B3D1-1987-4050-B901-7C44C6A88FF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ve Letter"/>
        </a:ext>
      </dgm:extLst>
    </dgm:pt>
    <dgm:pt modelId="{D215044C-7AA3-4880-B238-C7D724E9FFC0}" type="pres">
      <dgm:prSet presAssocID="{5BD5B3D1-1987-4050-B901-7C44C6A88FF6}" presName="spaceRect" presStyleCnt="0"/>
      <dgm:spPr/>
    </dgm:pt>
    <dgm:pt modelId="{D73BC88C-A833-4C08-9243-368417D8BC77}" type="pres">
      <dgm:prSet presAssocID="{5BD5B3D1-1987-4050-B901-7C44C6A88FF6}" presName="parTx" presStyleLbl="revTx" presStyleIdx="0" presStyleCnt="3">
        <dgm:presLayoutVars>
          <dgm:chMax val="0"/>
          <dgm:chPref val="0"/>
        </dgm:presLayoutVars>
      </dgm:prSet>
      <dgm:spPr/>
    </dgm:pt>
    <dgm:pt modelId="{17AE7BF0-501F-4E6F-BA85-8660DA5CB94D}" type="pres">
      <dgm:prSet presAssocID="{55F87D18-0BB4-4A20-B822-DF8FFC96699C}" presName="sibTrans" presStyleCnt="0"/>
      <dgm:spPr/>
    </dgm:pt>
    <dgm:pt modelId="{E9409CBD-77C0-4B01-A873-D47BBF7EEA72}" type="pres">
      <dgm:prSet presAssocID="{1BE14812-6E52-4152-9F84-BD7D790C2923}" presName="compNode" presStyleCnt="0"/>
      <dgm:spPr/>
    </dgm:pt>
    <dgm:pt modelId="{9F0F4F91-A483-4C81-A743-5F126FEA0B9E}" type="pres">
      <dgm:prSet presAssocID="{1BE14812-6E52-4152-9F84-BD7D790C2923}" presName="bgRect" presStyleLbl="bgShp" presStyleIdx="1" presStyleCnt="3"/>
      <dgm:spPr/>
    </dgm:pt>
    <dgm:pt modelId="{AE58D0BF-FFB0-4BCA-9C2C-64691C60CEEC}" type="pres">
      <dgm:prSet presAssocID="{1BE14812-6E52-4152-9F84-BD7D790C292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ss clef"/>
        </a:ext>
      </dgm:extLst>
    </dgm:pt>
    <dgm:pt modelId="{6E479F0C-4433-49C2-9FC9-23499809E9C0}" type="pres">
      <dgm:prSet presAssocID="{1BE14812-6E52-4152-9F84-BD7D790C2923}" presName="spaceRect" presStyleCnt="0"/>
      <dgm:spPr/>
    </dgm:pt>
    <dgm:pt modelId="{423BB87B-C421-4CE9-B11D-9626636195AE}" type="pres">
      <dgm:prSet presAssocID="{1BE14812-6E52-4152-9F84-BD7D790C2923}" presName="parTx" presStyleLbl="revTx" presStyleIdx="1" presStyleCnt="3">
        <dgm:presLayoutVars>
          <dgm:chMax val="0"/>
          <dgm:chPref val="0"/>
        </dgm:presLayoutVars>
      </dgm:prSet>
      <dgm:spPr/>
    </dgm:pt>
    <dgm:pt modelId="{8CB9F1E4-D787-4BA2-B1AD-9E4C14804E86}" type="pres">
      <dgm:prSet presAssocID="{FBF256E7-BE98-499D-9FF1-6079893C4112}" presName="sibTrans" presStyleCnt="0"/>
      <dgm:spPr/>
    </dgm:pt>
    <dgm:pt modelId="{FC5EA628-366F-4F24-8BD2-5B52F605C9AF}" type="pres">
      <dgm:prSet presAssocID="{DB66735A-EEB9-47C3-8398-AA6BA952FC66}" presName="compNode" presStyleCnt="0"/>
      <dgm:spPr/>
    </dgm:pt>
    <dgm:pt modelId="{57841CF8-4760-4931-90D5-13F40696B2C3}" type="pres">
      <dgm:prSet presAssocID="{DB66735A-EEB9-47C3-8398-AA6BA952FC66}" presName="bgRect" presStyleLbl="bgShp" presStyleIdx="2" presStyleCnt="3"/>
      <dgm:spPr/>
    </dgm:pt>
    <dgm:pt modelId="{B566490C-F507-4E13-8AF3-5362B03AE7D8}" type="pres">
      <dgm:prSet presAssocID="{DB66735A-EEB9-47C3-8398-AA6BA952FC6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idge scene"/>
        </a:ext>
      </dgm:extLst>
    </dgm:pt>
    <dgm:pt modelId="{0B3B2D4B-93C9-4E5C-A079-FE3A150F8132}" type="pres">
      <dgm:prSet presAssocID="{DB66735A-EEB9-47C3-8398-AA6BA952FC66}" presName="spaceRect" presStyleCnt="0"/>
      <dgm:spPr/>
    </dgm:pt>
    <dgm:pt modelId="{E56C28C8-7C82-4540-8B5F-F3629AF71EA1}" type="pres">
      <dgm:prSet presAssocID="{DB66735A-EEB9-47C3-8398-AA6BA952FC6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AB1FB0F-6D78-4CEB-BC1F-5910415FBFC9}" type="presOf" srcId="{1BE14812-6E52-4152-9F84-BD7D790C2923}" destId="{423BB87B-C421-4CE9-B11D-9626636195AE}" srcOrd="0" destOrd="0" presId="urn:microsoft.com/office/officeart/2018/2/layout/IconVerticalSolidList"/>
    <dgm:cxn modelId="{9FE9D75C-9886-4D02-B201-FEE4A9BA48F5}" type="presOf" srcId="{DB66735A-EEB9-47C3-8398-AA6BA952FC66}" destId="{E56C28C8-7C82-4540-8B5F-F3629AF71EA1}" srcOrd="0" destOrd="0" presId="urn:microsoft.com/office/officeart/2018/2/layout/IconVerticalSolidList"/>
    <dgm:cxn modelId="{091ED842-4B34-4A2A-9486-2CA9DA973321}" type="presOf" srcId="{692FF090-681C-4823-B79D-9006F3CD62CB}" destId="{72C60E16-A627-48B9-B7FC-6521A865E48A}" srcOrd="0" destOrd="0" presId="urn:microsoft.com/office/officeart/2018/2/layout/IconVerticalSolidList"/>
    <dgm:cxn modelId="{15BFC569-0C0E-4F2B-A0C8-E4BE4F5E9F1C}" srcId="{692FF090-681C-4823-B79D-9006F3CD62CB}" destId="{1BE14812-6E52-4152-9F84-BD7D790C2923}" srcOrd="1" destOrd="0" parTransId="{360EBC26-4D42-40BC-B7F7-F8E539B3EF48}" sibTransId="{FBF256E7-BE98-499D-9FF1-6079893C4112}"/>
    <dgm:cxn modelId="{14F0BB88-9BC2-4213-B0D3-60FD13FD40B4}" type="presOf" srcId="{5BD5B3D1-1987-4050-B901-7C44C6A88FF6}" destId="{D73BC88C-A833-4C08-9243-368417D8BC77}" srcOrd="0" destOrd="0" presId="urn:microsoft.com/office/officeart/2018/2/layout/IconVerticalSolidList"/>
    <dgm:cxn modelId="{5FF0258E-BC2B-4DDC-A372-00B3CEE3E03D}" srcId="{692FF090-681C-4823-B79D-9006F3CD62CB}" destId="{DB66735A-EEB9-47C3-8398-AA6BA952FC66}" srcOrd="2" destOrd="0" parTransId="{8866E7DD-8CA2-4664-A605-CBEA20AFEA8F}" sibTransId="{0241AD78-952C-4F3E-A84D-601845525634}"/>
    <dgm:cxn modelId="{AE811FFA-7E89-4932-B7AD-51EFCD6EE71F}" srcId="{692FF090-681C-4823-B79D-9006F3CD62CB}" destId="{5BD5B3D1-1987-4050-B901-7C44C6A88FF6}" srcOrd="0" destOrd="0" parTransId="{E32CD5DD-96DB-40B4-BBBC-7CD5C892F099}" sibTransId="{55F87D18-0BB4-4A20-B822-DF8FFC96699C}"/>
    <dgm:cxn modelId="{AD0650FA-B704-433A-80D4-3C0FB911AF49}" type="presParOf" srcId="{72C60E16-A627-48B9-B7FC-6521A865E48A}" destId="{D93CFA4B-2D41-4667-945E-99017C52505F}" srcOrd="0" destOrd="0" presId="urn:microsoft.com/office/officeart/2018/2/layout/IconVerticalSolidList"/>
    <dgm:cxn modelId="{1E218753-7294-4557-BF3B-DB22C0D773D4}" type="presParOf" srcId="{D93CFA4B-2D41-4667-945E-99017C52505F}" destId="{65ADF499-7582-4097-8B9A-B0C54805A3B9}" srcOrd="0" destOrd="0" presId="urn:microsoft.com/office/officeart/2018/2/layout/IconVerticalSolidList"/>
    <dgm:cxn modelId="{62CBC036-5DAF-4063-8879-386056EB891C}" type="presParOf" srcId="{D93CFA4B-2D41-4667-945E-99017C52505F}" destId="{A80E9555-F383-4E29-958B-67A44D860240}" srcOrd="1" destOrd="0" presId="urn:microsoft.com/office/officeart/2018/2/layout/IconVerticalSolidList"/>
    <dgm:cxn modelId="{2DC6212C-C33E-4E6C-8FD7-114911858D16}" type="presParOf" srcId="{D93CFA4B-2D41-4667-945E-99017C52505F}" destId="{D215044C-7AA3-4880-B238-C7D724E9FFC0}" srcOrd="2" destOrd="0" presId="urn:microsoft.com/office/officeart/2018/2/layout/IconVerticalSolidList"/>
    <dgm:cxn modelId="{E7487B79-8257-4F5A-A0BA-1C1C89A87D1E}" type="presParOf" srcId="{D93CFA4B-2D41-4667-945E-99017C52505F}" destId="{D73BC88C-A833-4C08-9243-368417D8BC77}" srcOrd="3" destOrd="0" presId="urn:microsoft.com/office/officeart/2018/2/layout/IconVerticalSolidList"/>
    <dgm:cxn modelId="{5B9699E9-331A-4D67-8755-60F64B64983B}" type="presParOf" srcId="{72C60E16-A627-48B9-B7FC-6521A865E48A}" destId="{17AE7BF0-501F-4E6F-BA85-8660DA5CB94D}" srcOrd="1" destOrd="0" presId="urn:microsoft.com/office/officeart/2018/2/layout/IconVerticalSolidList"/>
    <dgm:cxn modelId="{340D6335-FF34-4970-B9A6-BAA85E1DD09D}" type="presParOf" srcId="{72C60E16-A627-48B9-B7FC-6521A865E48A}" destId="{E9409CBD-77C0-4B01-A873-D47BBF7EEA72}" srcOrd="2" destOrd="0" presId="urn:microsoft.com/office/officeart/2018/2/layout/IconVerticalSolidList"/>
    <dgm:cxn modelId="{31E74EF7-1BB8-433B-8E2F-E5FA26B3E4B6}" type="presParOf" srcId="{E9409CBD-77C0-4B01-A873-D47BBF7EEA72}" destId="{9F0F4F91-A483-4C81-A743-5F126FEA0B9E}" srcOrd="0" destOrd="0" presId="urn:microsoft.com/office/officeart/2018/2/layout/IconVerticalSolidList"/>
    <dgm:cxn modelId="{F714F260-F450-4B5B-AD58-73FD1547CA75}" type="presParOf" srcId="{E9409CBD-77C0-4B01-A873-D47BBF7EEA72}" destId="{AE58D0BF-FFB0-4BCA-9C2C-64691C60CEEC}" srcOrd="1" destOrd="0" presId="urn:microsoft.com/office/officeart/2018/2/layout/IconVerticalSolidList"/>
    <dgm:cxn modelId="{34E50206-E166-4885-8747-86D58E0BDB79}" type="presParOf" srcId="{E9409CBD-77C0-4B01-A873-D47BBF7EEA72}" destId="{6E479F0C-4433-49C2-9FC9-23499809E9C0}" srcOrd="2" destOrd="0" presId="urn:microsoft.com/office/officeart/2018/2/layout/IconVerticalSolidList"/>
    <dgm:cxn modelId="{F08B6967-0C68-4E23-B799-9BD929F8C5E7}" type="presParOf" srcId="{E9409CBD-77C0-4B01-A873-D47BBF7EEA72}" destId="{423BB87B-C421-4CE9-B11D-9626636195AE}" srcOrd="3" destOrd="0" presId="urn:microsoft.com/office/officeart/2018/2/layout/IconVerticalSolidList"/>
    <dgm:cxn modelId="{82AB622B-DAA2-45BF-906E-602D113CDF8C}" type="presParOf" srcId="{72C60E16-A627-48B9-B7FC-6521A865E48A}" destId="{8CB9F1E4-D787-4BA2-B1AD-9E4C14804E86}" srcOrd="3" destOrd="0" presId="urn:microsoft.com/office/officeart/2018/2/layout/IconVerticalSolidList"/>
    <dgm:cxn modelId="{4BF3C3DD-9363-4C52-9619-CFD5CE5C72EC}" type="presParOf" srcId="{72C60E16-A627-48B9-B7FC-6521A865E48A}" destId="{FC5EA628-366F-4F24-8BD2-5B52F605C9AF}" srcOrd="4" destOrd="0" presId="urn:microsoft.com/office/officeart/2018/2/layout/IconVerticalSolidList"/>
    <dgm:cxn modelId="{A5B65947-164E-45F0-A886-EFB1B366512D}" type="presParOf" srcId="{FC5EA628-366F-4F24-8BD2-5B52F605C9AF}" destId="{57841CF8-4760-4931-90D5-13F40696B2C3}" srcOrd="0" destOrd="0" presId="urn:microsoft.com/office/officeart/2018/2/layout/IconVerticalSolidList"/>
    <dgm:cxn modelId="{93A4C899-8794-4EDB-9947-6369D4840214}" type="presParOf" srcId="{FC5EA628-366F-4F24-8BD2-5B52F605C9AF}" destId="{B566490C-F507-4E13-8AF3-5362B03AE7D8}" srcOrd="1" destOrd="0" presId="urn:microsoft.com/office/officeart/2018/2/layout/IconVerticalSolidList"/>
    <dgm:cxn modelId="{415BA5F3-79E7-454D-BA95-1AD6A230B7F2}" type="presParOf" srcId="{FC5EA628-366F-4F24-8BD2-5B52F605C9AF}" destId="{0B3B2D4B-93C9-4E5C-A079-FE3A150F8132}" srcOrd="2" destOrd="0" presId="urn:microsoft.com/office/officeart/2018/2/layout/IconVerticalSolidList"/>
    <dgm:cxn modelId="{82003045-7DB7-428A-980C-23A0B4FE5DE9}" type="presParOf" srcId="{FC5EA628-366F-4F24-8BD2-5B52F605C9AF}" destId="{E56C28C8-7C82-4540-8B5F-F3629AF71EA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DF499-7582-4097-8B9A-B0C54805A3B9}">
      <dsp:nvSpPr>
        <dsp:cNvPr id="0" name=""/>
        <dsp:cNvSpPr/>
      </dsp:nvSpPr>
      <dsp:spPr>
        <a:xfrm>
          <a:off x="0" y="695"/>
          <a:ext cx="6117335" cy="16272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E9555-F383-4E29-958B-67A44D860240}">
      <dsp:nvSpPr>
        <dsp:cNvPr id="0" name=""/>
        <dsp:cNvSpPr/>
      </dsp:nvSpPr>
      <dsp:spPr>
        <a:xfrm>
          <a:off x="492238" y="366823"/>
          <a:ext cx="894979" cy="8949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3BC88C-A833-4C08-9243-368417D8BC77}">
      <dsp:nvSpPr>
        <dsp:cNvPr id="0" name=""/>
        <dsp:cNvSpPr/>
      </dsp:nvSpPr>
      <dsp:spPr>
        <a:xfrm>
          <a:off x="1879455" y="695"/>
          <a:ext cx="4237880" cy="1627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216" tIns="172216" rIns="172216" bIns="17221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Kindness and positivty can be INFECTIOUS! </a:t>
          </a:r>
        </a:p>
      </dsp:txBody>
      <dsp:txXfrm>
        <a:off x="1879455" y="695"/>
        <a:ext cx="4237880" cy="1627234"/>
      </dsp:txXfrm>
    </dsp:sp>
    <dsp:sp modelId="{9F0F4F91-A483-4C81-A743-5F126FEA0B9E}">
      <dsp:nvSpPr>
        <dsp:cNvPr id="0" name=""/>
        <dsp:cNvSpPr/>
      </dsp:nvSpPr>
      <dsp:spPr>
        <a:xfrm>
          <a:off x="0" y="2034738"/>
          <a:ext cx="6117335" cy="16272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58D0BF-FFB0-4BCA-9C2C-64691C60CEEC}">
      <dsp:nvSpPr>
        <dsp:cNvPr id="0" name=""/>
        <dsp:cNvSpPr/>
      </dsp:nvSpPr>
      <dsp:spPr>
        <a:xfrm>
          <a:off x="492238" y="2400866"/>
          <a:ext cx="894979" cy="89497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BB87B-C421-4CE9-B11D-9626636195AE}">
      <dsp:nvSpPr>
        <dsp:cNvPr id="0" name=""/>
        <dsp:cNvSpPr/>
      </dsp:nvSpPr>
      <dsp:spPr>
        <a:xfrm>
          <a:off x="1879455" y="2034738"/>
          <a:ext cx="4237880" cy="1627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216" tIns="172216" rIns="172216" bIns="17221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The world can feel very negative sometimes, one kind word or deed can lift somone's mood and make their day. </a:t>
          </a:r>
        </a:p>
      </dsp:txBody>
      <dsp:txXfrm>
        <a:off x="1879455" y="2034738"/>
        <a:ext cx="4237880" cy="1627234"/>
      </dsp:txXfrm>
    </dsp:sp>
    <dsp:sp modelId="{57841CF8-4760-4931-90D5-13F40696B2C3}">
      <dsp:nvSpPr>
        <dsp:cNvPr id="0" name=""/>
        <dsp:cNvSpPr/>
      </dsp:nvSpPr>
      <dsp:spPr>
        <a:xfrm>
          <a:off x="0" y="4068781"/>
          <a:ext cx="6117335" cy="16272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66490C-F507-4E13-8AF3-5362B03AE7D8}">
      <dsp:nvSpPr>
        <dsp:cNvPr id="0" name=""/>
        <dsp:cNvSpPr/>
      </dsp:nvSpPr>
      <dsp:spPr>
        <a:xfrm>
          <a:off x="492238" y="4434909"/>
          <a:ext cx="894979" cy="89497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6C28C8-7C82-4540-8B5F-F3629AF71EA1}">
      <dsp:nvSpPr>
        <dsp:cNvPr id="0" name=""/>
        <dsp:cNvSpPr/>
      </dsp:nvSpPr>
      <dsp:spPr>
        <a:xfrm>
          <a:off x="1879455" y="4068781"/>
          <a:ext cx="4237880" cy="1627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216" tIns="172216" rIns="172216" bIns="17221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Kindness and positivity have a ripple effect. </a:t>
          </a:r>
        </a:p>
      </dsp:txBody>
      <dsp:txXfrm>
        <a:off x="1879455" y="4068781"/>
        <a:ext cx="4237880" cy="1627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347D6575-0B06-40B2-9D0F-298202F6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Arc 47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2818" y="1370171"/>
            <a:ext cx="5085580" cy="2387600"/>
          </a:xfrm>
        </p:spPr>
        <p:txBody>
          <a:bodyPr>
            <a:normAutofit/>
          </a:bodyPr>
          <a:lstStyle/>
          <a:p>
            <a:pPr algn="l"/>
            <a:r>
              <a:rPr lang="en-US" sz="5600" b="1">
                <a:solidFill>
                  <a:schemeClr val="bg1"/>
                </a:solidFill>
                <a:cs typeface="Calibri Light"/>
              </a:rPr>
              <a:t>Ardgillan College Positivity Day</a:t>
            </a:r>
            <a:endParaRPr lang="en-US" sz="5600" b="1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2818" y="3849845"/>
            <a:ext cx="5085580" cy="1881751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  <a:cs typeface="Calibri"/>
              </a:rPr>
              <a:t>Thursday, 4th of November 2021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9802" y="832686"/>
            <a:ext cx="1104943" cy="107496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F2F36286-DC39-4F21-B3FD-987810F500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540" r="22959" b="-2"/>
          <a:stretch/>
        </p:blipFill>
        <p:spPr>
          <a:xfrm>
            <a:off x="6520859" y="795510"/>
            <a:ext cx="5137520" cy="5137520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0DA5DB8B-7E5C-4ABC-8069-A9A8806F3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2154" y="4925384"/>
            <a:ext cx="876704" cy="876704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76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9AC5D2-4530-4573-9789-542E2CC20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en-US" sz="5000" dirty="0">
                <a:cs typeface="Calibri Light"/>
              </a:rPr>
              <a:t>Kindness &amp; Positivity</a:t>
            </a:r>
            <a:endParaRPr lang="en-US" sz="50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999B20-6058-4C55-882E-A1FB050B6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2569464"/>
            <a:ext cx="242107" cy="1340860"/>
            <a:chOff x="56167" y="2761488"/>
            <a:chExt cx="242107" cy="1340860"/>
          </a:xfrm>
        </p:grpSpPr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168AC90C-344A-4A64-BC4B-AEE98034B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59">
              <a:extLst>
                <a:ext uri="{FF2B5EF4-FFF2-40B4-BE49-F238E27FC236}">
                  <a16:creationId xmlns:a16="http://schemas.microsoft.com/office/drawing/2014/main" id="{47AEB9AE-7E63-42CA-A3E5-F8EF7D8CA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076031FA-B93F-4A7D-AE66-85ADC613E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59">
              <a:extLst>
                <a:ext uri="{FF2B5EF4-FFF2-40B4-BE49-F238E27FC236}">
                  <a16:creationId xmlns:a16="http://schemas.microsoft.com/office/drawing/2014/main" id="{0C1FC8D1-E08A-4B12-A48F-BF225E5B0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F62D5F69-2C82-4007-8EF0-EBC9C2350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59">
              <a:extLst>
                <a:ext uri="{FF2B5EF4-FFF2-40B4-BE49-F238E27FC236}">
                  <a16:creationId xmlns:a16="http://schemas.microsoft.com/office/drawing/2014/main" id="{677FAED6-5057-4B80-B1CF-196DC022B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CE77C39F-572F-4435-85B4-9E9A35CFE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B3283BD4-0BC4-41D1-B09B-CBDC4292C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BA3E687B-951E-45B2-BEFE-4CBEB32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A49870CA-6E02-4787-82A6-28C0CB6B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5639C028-DD6E-4E69-AE6E-1CC158EDC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B1CD1FE8-3027-45AA-AD53-5B131FB03D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1FD2B706-0BB9-4A30-9206-252E09AE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D5783E13-BA0A-4F1E-A4F0-BFC9FF1035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D0847D6C-8036-43A9-BA3E-D1E892888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1D610CBF-7C35-498A-9BDD-A2954A7CA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BCB60915-0422-4144-87E9-2289DBC0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9D64F486-DA93-45CE-9075-4110C67F1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DA8356F6-E822-44E0-8A11-33E5A5432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C825C106-0BD3-41C1-8520-50F54BD67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E0B03D2-A977-4A0E-81C1-3B7A598DDA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3073494"/>
              </p:ext>
            </p:extLst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0224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86BBDA8-7E31-47B7-800A-97A2BD677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65BB53-1387-4949-9999-F63E804E0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1240" y="144877"/>
            <a:ext cx="5200770" cy="260341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i="1" kern="1200" dirty="0">
                <a:latin typeface="+mj-lt"/>
                <a:ea typeface="+mj-ea"/>
                <a:cs typeface="+mj-cs"/>
              </a:rPr>
              <a:t>In your Health Education copies</a:t>
            </a:r>
          </a:p>
        </p:txBody>
      </p:sp>
      <p:pic>
        <p:nvPicPr>
          <p:cNvPr id="7" name="Graphic 6" descr="Love Letter">
            <a:extLst>
              <a:ext uri="{FF2B5EF4-FFF2-40B4-BE49-F238E27FC236}">
                <a16:creationId xmlns:a16="http://schemas.microsoft.com/office/drawing/2014/main" id="{0897A3AD-9350-4CB3-9E38-312B581482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7439" y="929820"/>
            <a:ext cx="5002092" cy="500209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37DF2-929D-44D2-97A1-4B81C7E94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1239" y="2954800"/>
            <a:ext cx="5200770" cy="258845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4000" b="1" dirty="0"/>
              <a:t>Consider how many ways you can show kindness to others! </a:t>
            </a:r>
            <a:endParaRPr lang="en-US" sz="4000">
              <a:cs typeface="Calibri"/>
            </a:endParaRPr>
          </a:p>
          <a:p>
            <a:pPr marL="0" indent="0">
              <a:buNone/>
            </a:pPr>
            <a:r>
              <a:rPr lang="en-US" sz="4000" b="1" dirty="0">
                <a:cs typeface="Calibri"/>
              </a:rPr>
              <a:t>First to get 50 gets a merit!</a:t>
            </a:r>
          </a:p>
        </p:txBody>
      </p:sp>
    </p:spTree>
    <p:extLst>
      <p:ext uri="{BB962C8B-B14F-4D97-AF65-F5344CB8AC3E}">
        <p14:creationId xmlns:p14="http://schemas.microsoft.com/office/powerpoint/2010/main" val="2208773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 picture containing hanger&#10;&#10;Description automatically generated">
            <a:extLst>
              <a:ext uri="{FF2B5EF4-FFF2-40B4-BE49-F238E27FC236}">
                <a16:creationId xmlns:a16="http://schemas.microsoft.com/office/drawing/2014/main" id="{3CA662C3-6EFF-4617-A035-414956D40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744" y="521495"/>
            <a:ext cx="5553073" cy="5541167"/>
          </a:xfrm>
          <a:prstGeom prst="rect">
            <a:avLst/>
          </a:prstGeom>
        </p:spPr>
      </p:pic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B467A23-778A-4918-86CC-8B2C3A3DB9D0}"/>
              </a:ext>
            </a:extLst>
          </p:cNvPr>
          <p:cNvSpPr/>
          <p:nvPr/>
        </p:nvSpPr>
        <p:spPr>
          <a:xfrm>
            <a:off x="6234113" y="661986"/>
            <a:ext cx="5667374" cy="5667374"/>
          </a:xfrm>
          <a:prstGeom prst="round2Diag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FF809-2B87-4C8F-96AE-2AAFE62A5D63}"/>
              </a:ext>
            </a:extLst>
          </p:cNvPr>
          <p:cNvSpPr txBox="1"/>
          <p:nvPr/>
        </p:nvSpPr>
        <p:spPr>
          <a:xfrm>
            <a:off x="6474619" y="962024"/>
            <a:ext cx="5255416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cs typeface="Calibri"/>
              </a:rPr>
              <a:t>"Together we can be kinder"</a:t>
            </a:r>
          </a:p>
          <a:p>
            <a:endParaRPr lang="en-US" sz="3600" b="1" dirty="0">
              <a:cs typeface="Calibri"/>
            </a:endParaRPr>
          </a:p>
          <a:p>
            <a:r>
              <a:rPr lang="en-US" sz="3600" dirty="0">
                <a:cs typeface="Calibri"/>
              </a:rPr>
              <a:t>Pick one kind act you could do to spread kindness around our school community, put it in the jigsaw piece &amp; decorate it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Ardgillan College Positivity Day</vt:lpstr>
      <vt:lpstr>Kindness &amp; Positivity</vt:lpstr>
      <vt:lpstr>In your Health Education copies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57</cp:revision>
  <dcterms:created xsi:type="dcterms:W3CDTF">2021-10-29T20:34:07Z</dcterms:created>
  <dcterms:modified xsi:type="dcterms:W3CDTF">2021-10-29T20:44:32Z</dcterms:modified>
</cp:coreProperties>
</file>