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E4764-429B-4CD2-BCFD-020E04A34A71}" v="531" dt="2021-10-29T20:30:33.380"/>
    <p1510:client id="{83D0C37B-FC4B-2400-763B-DA06F2C86271}" v="1" dt="2021-10-31T15:10:45.833"/>
    <p1510:client id="{AE3D06C7-3E96-237E-D957-BA765B8CFD9B}" v="12" dt="2021-11-01T07:47:35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llian Walsh (Ardgillan CC)" userId="S::cillianwalsh@ardgillancc.ie::954df5b9-35df-48d1-8e38-62ca4f7807a7" providerId="AD" clId="Web-{AE3D06C7-3E96-237E-D957-BA765B8CFD9B}"/>
    <pc:docChg chg="modSld">
      <pc:chgData name="Cillian Walsh (Ardgillan CC)" userId="S::cillianwalsh@ardgillancc.ie::954df5b9-35df-48d1-8e38-62ca4f7807a7" providerId="AD" clId="Web-{AE3D06C7-3E96-237E-D957-BA765B8CFD9B}" dt="2021-11-01T07:47:35.411" v="5" actId="20577"/>
      <pc:docMkLst>
        <pc:docMk/>
      </pc:docMkLst>
      <pc:sldChg chg="modSp">
        <pc:chgData name="Cillian Walsh (Ardgillan CC)" userId="S::cillianwalsh@ardgillancc.ie::954df5b9-35df-48d1-8e38-62ca4f7807a7" providerId="AD" clId="Web-{AE3D06C7-3E96-237E-D957-BA765B8CFD9B}" dt="2021-11-01T07:47:35.411" v="5" actId="20577"/>
        <pc:sldMkLst>
          <pc:docMk/>
          <pc:sldMk cId="624654331" sldId="261"/>
        </pc:sldMkLst>
        <pc:spChg chg="mod">
          <ac:chgData name="Cillian Walsh (Ardgillan CC)" userId="S::cillianwalsh@ardgillancc.ie::954df5b9-35df-48d1-8e38-62ca4f7807a7" providerId="AD" clId="Web-{AE3D06C7-3E96-237E-D957-BA765B8CFD9B}" dt="2021-11-01T07:47:35.411" v="5" actId="20577"/>
          <ac:spMkLst>
            <pc:docMk/>
            <pc:sldMk cId="624654331" sldId="261"/>
            <ac:spMk id="8" creationId="{1455A13A-02BD-41D0-AF52-9C1C57ECB872}"/>
          </ac:spMkLst>
        </pc:spChg>
      </pc:sldChg>
    </pc:docChg>
  </pc:docChgLst>
  <pc:docChgLst>
    <pc:chgData name="Cillian Walsh (Ardgillan CC)" userId="S::cillianwalsh@ardgillancc.ie::954df5b9-35df-48d1-8e38-62ca4f7807a7" providerId="AD" clId="Web-{1E9E4764-429B-4CD2-BCFD-020E04A34A71}"/>
    <pc:docChg chg="addSld delSld modSld">
      <pc:chgData name="Cillian Walsh (Ardgillan CC)" userId="S::cillianwalsh@ardgillancc.ie::954df5b9-35df-48d1-8e38-62ca4f7807a7" providerId="AD" clId="Web-{1E9E4764-429B-4CD2-BCFD-020E04A34A71}" dt="2021-10-29T20:30:33.380" v="443" actId="1076"/>
      <pc:docMkLst>
        <pc:docMk/>
      </pc:docMkLst>
      <pc:sldChg chg="addSp delSp modSp mod setBg addAnim">
        <pc:chgData name="Cillian Walsh (Ardgillan CC)" userId="S::cillianwalsh@ardgillancc.ie::954df5b9-35df-48d1-8e38-62ca4f7807a7" providerId="AD" clId="Web-{1E9E4764-429B-4CD2-BCFD-020E04A34A71}" dt="2021-10-29T20:01:00.440" v="36"/>
        <pc:sldMkLst>
          <pc:docMk/>
          <pc:sldMk cId="109857222" sldId="256"/>
        </pc:sldMkLst>
        <pc:spChg chg="mo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Cillian Walsh (Ardgillan CC)" userId="S::cillianwalsh@ardgillancc.ie::954df5b9-35df-48d1-8e38-62ca4f7807a7" providerId="AD" clId="Web-{1E9E4764-429B-4CD2-BCFD-020E04A34A71}" dt="2021-10-29T20:00:50.440" v="32"/>
          <ac:spMkLst>
            <pc:docMk/>
            <pc:sldMk cId="109857222" sldId="256"/>
            <ac:spMk id="9" creationId="{129579E8-8FA2-4D2F-A8F9-7EF7C959431C}"/>
          </ac:spMkLst>
        </pc:spChg>
        <pc:spChg chg="add del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18" creationId="{8D0D6D3E-D7F9-4591-9CA9-DDF4DB1F73DA}"/>
          </ac:spMkLst>
        </pc:spChg>
        <pc:spChg chg="add del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20" creationId="{C4C9F2B0-1044-46EB-8AEB-C3BFFDE6C2CC}"/>
          </ac:spMkLst>
        </pc:spChg>
        <pc:spChg chg="add del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22" creationId="{D28B54C3-B57B-472A-B96E-1FCB67093DC2}"/>
          </ac:spMkLst>
        </pc:spChg>
        <pc:spChg chg="add del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24" creationId="{7DB3C429-F8DA-49B9-AF84-21996FCF78B5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29" creationId="{362D44EE-C852-4460-B8B5-C4F2BC20510C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31" creationId="{658970D8-8D1D-4B5C-894B-E871CC86543D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33" creationId="{F227E5B6-9132-43CA-B503-37A18562ADF2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35" creationId="{03C2051E-A88D-48E5-BACF-AAED17892722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37" creationId="{7821A508-2985-4905-874A-527429BAABFA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39" creationId="{D2929CB1-0E3C-4B2D-ADC5-0154FB33BA44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1:00.440" v="36"/>
          <ac:spMkLst>
            <pc:docMk/>
            <pc:sldMk cId="109857222" sldId="256"/>
            <ac:spMk id="41" creationId="{5F2F0C84-BE8C-4DC2-A6D3-30349A801D5C}"/>
          </ac:spMkLst>
        </pc:spChg>
        <pc:grpChg chg="add del">
          <ac:chgData name="Cillian Walsh (Ardgillan CC)" userId="S::cillianwalsh@ardgillancc.ie::954df5b9-35df-48d1-8e38-62ca4f7807a7" providerId="AD" clId="Web-{1E9E4764-429B-4CD2-BCFD-020E04A34A71}" dt="2021-10-29T20:00:50.440" v="32"/>
          <ac:grpSpMkLst>
            <pc:docMk/>
            <pc:sldMk cId="109857222" sldId="256"/>
            <ac:grpSpMk id="11" creationId="{3FEB7750-5E3F-43E4-B0BB-6614A165F8F7}"/>
          </ac:grpSpMkLst>
        </pc:grpChg>
        <pc:picChg chg="add mod">
          <ac:chgData name="Cillian Walsh (Ardgillan CC)" userId="S::cillianwalsh@ardgillancc.ie::954df5b9-35df-48d1-8e38-62ca4f7807a7" providerId="AD" clId="Web-{1E9E4764-429B-4CD2-BCFD-020E04A34A71}" dt="2021-10-29T20:01:00.440" v="36"/>
          <ac:picMkLst>
            <pc:docMk/>
            <pc:sldMk cId="109857222" sldId="256"/>
            <ac:picMk id="4" creationId="{F2F36286-DC39-4F21-B3FD-987810F50009}"/>
          </ac:picMkLst>
        </pc:picChg>
      </pc:sldChg>
      <pc:sldChg chg="addSp delSp modSp new mod setBg">
        <pc:chgData name="Cillian Walsh (Ardgillan CC)" userId="S::cillianwalsh@ardgillancc.ie::954df5b9-35df-48d1-8e38-62ca4f7807a7" providerId="AD" clId="Web-{1E9E4764-429B-4CD2-BCFD-020E04A34A71}" dt="2021-10-29T20:07:48.590" v="92" actId="20577"/>
        <pc:sldMkLst>
          <pc:docMk/>
          <pc:sldMk cId="272263070" sldId="257"/>
        </pc:sldMkLst>
        <pc:spChg chg="mod">
          <ac:chgData name="Cillian Walsh (Ardgillan CC)" userId="S::cillianwalsh@ardgillancc.ie::954df5b9-35df-48d1-8e38-62ca4f7807a7" providerId="AD" clId="Web-{1E9E4764-429B-4CD2-BCFD-020E04A34A71}" dt="2021-10-29T20:02:27.239" v="87"/>
          <ac:spMkLst>
            <pc:docMk/>
            <pc:sldMk cId="272263070" sldId="257"/>
            <ac:spMk id="2" creationId="{227F8BF7-57DF-4A2C-A0F7-B64B4BE6A0A4}"/>
          </ac:spMkLst>
        </pc:spChg>
        <pc:spChg chg="del mod">
          <ac:chgData name="Cillian Walsh (Ardgillan CC)" userId="S::cillianwalsh@ardgillancc.ie::954df5b9-35df-48d1-8e38-62ca4f7807a7" providerId="AD" clId="Web-{1E9E4764-429B-4CD2-BCFD-020E04A34A71}" dt="2021-10-29T20:02:27.239" v="87"/>
          <ac:spMkLst>
            <pc:docMk/>
            <pc:sldMk cId="272263070" sldId="257"/>
            <ac:spMk id="3" creationId="{19319116-BF6A-4C7B-978F-31D224248C42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02:27.239" v="87"/>
          <ac:spMkLst>
            <pc:docMk/>
            <pc:sldMk cId="272263070" sldId="257"/>
            <ac:spMk id="9" creationId="{B819A166-7571-4003-A6B8-B62034C3ED30}"/>
          </ac:spMkLst>
        </pc:spChg>
        <pc:graphicFrameChg chg="add modGraphic">
          <ac:chgData name="Cillian Walsh (Ardgillan CC)" userId="S::cillianwalsh@ardgillancc.ie::954df5b9-35df-48d1-8e38-62ca4f7807a7" providerId="AD" clId="Web-{1E9E4764-429B-4CD2-BCFD-020E04A34A71}" dt="2021-10-29T20:07:48.590" v="92" actId="20577"/>
          <ac:graphicFrameMkLst>
            <pc:docMk/>
            <pc:sldMk cId="272263070" sldId="257"/>
            <ac:graphicFrameMk id="5" creationId="{7F017EE3-773D-4E0D-B429-E381E07EA4FB}"/>
          </ac:graphicFrameMkLst>
        </pc:graphicFrameChg>
      </pc:sldChg>
      <pc:sldChg chg="addSp delSp modSp new">
        <pc:chgData name="Cillian Walsh (Ardgillan CC)" userId="S::cillianwalsh@ardgillancc.ie::954df5b9-35df-48d1-8e38-62ca4f7807a7" providerId="AD" clId="Web-{1E9E4764-429B-4CD2-BCFD-020E04A34A71}" dt="2021-10-29T20:08:09.465" v="101" actId="1076"/>
        <pc:sldMkLst>
          <pc:docMk/>
          <pc:sldMk cId="1810753204" sldId="258"/>
        </pc:sldMkLst>
        <pc:spChg chg="del">
          <ac:chgData name="Cillian Walsh (Ardgillan CC)" userId="S::cillianwalsh@ardgillancc.ie::954df5b9-35df-48d1-8e38-62ca4f7807a7" providerId="AD" clId="Web-{1E9E4764-429B-4CD2-BCFD-020E04A34A71}" dt="2021-10-29T20:07:51.262" v="94"/>
          <ac:spMkLst>
            <pc:docMk/>
            <pc:sldMk cId="1810753204" sldId="258"/>
            <ac:spMk id="2" creationId="{B4AFE6E9-C24F-4FB6-85B2-FD2CACD49F67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07:50.496" v="93"/>
          <ac:spMkLst>
            <pc:docMk/>
            <pc:sldMk cId="1810753204" sldId="258"/>
            <ac:spMk id="3" creationId="{520140E0-43D4-477B-A70A-5965894A3B2A}"/>
          </ac:spMkLst>
        </pc:spChg>
        <pc:picChg chg="add mod">
          <ac:chgData name="Cillian Walsh (Ardgillan CC)" userId="S::cillianwalsh@ardgillancc.ie::954df5b9-35df-48d1-8e38-62ca4f7807a7" providerId="AD" clId="Web-{1E9E4764-429B-4CD2-BCFD-020E04A34A71}" dt="2021-10-29T20:08:09.465" v="101" actId="1076"/>
          <ac:picMkLst>
            <pc:docMk/>
            <pc:sldMk cId="1810753204" sldId="258"/>
            <ac:picMk id="4" creationId="{946B7F33-9DE5-4EF0-A338-6E55BB730EE1}"/>
          </ac:picMkLst>
        </pc:picChg>
      </pc:sldChg>
      <pc:sldChg chg="addSp delSp modSp new mod setBg modShow">
        <pc:chgData name="Cillian Walsh (Ardgillan CC)" userId="S::cillianwalsh@ardgillancc.ie::954df5b9-35df-48d1-8e38-62ca4f7807a7" providerId="AD" clId="Web-{1E9E4764-429B-4CD2-BCFD-020E04A34A71}" dt="2021-10-29T20:17:53.526" v="288" actId="688"/>
        <pc:sldMkLst>
          <pc:docMk/>
          <pc:sldMk cId="3844323178" sldId="259"/>
        </pc:sldMkLst>
        <pc:spChg chg="del">
          <ac:chgData name="Cillian Walsh (Ardgillan CC)" userId="S::cillianwalsh@ardgillancc.ie::954df5b9-35df-48d1-8e38-62ca4f7807a7" providerId="AD" clId="Web-{1E9E4764-429B-4CD2-BCFD-020E04A34A71}" dt="2021-10-29T20:08:48.576" v="103"/>
          <ac:spMkLst>
            <pc:docMk/>
            <pc:sldMk cId="3844323178" sldId="259"/>
            <ac:spMk id="2" creationId="{5B616F08-36B7-460A-94A2-9B62C698DFD0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08:47.466" v="102"/>
          <ac:spMkLst>
            <pc:docMk/>
            <pc:sldMk cId="3844323178" sldId="259"/>
            <ac:spMk id="3" creationId="{F0D67C7D-72FF-4344-AD0D-C6B8ED8250B5}"/>
          </ac:spMkLst>
        </pc:spChg>
        <pc:spChg chg="add mod">
          <ac:chgData name="Cillian Walsh (Ardgillan CC)" userId="S::cillianwalsh@ardgillancc.ie::954df5b9-35df-48d1-8e38-62ca4f7807a7" providerId="AD" clId="Web-{1E9E4764-429B-4CD2-BCFD-020E04A34A71}" dt="2021-10-29T20:11:00.204" v="160" actId="1076"/>
          <ac:spMkLst>
            <pc:docMk/>
            <pc:sldMk cId="3844323178" sldId="259"/>
            <ac:spMk id="6" creationId="{2851AC16-7C4A-4AED-9BBA-0CD500D47375}"/>
          </ac:spMkLst>
        </pc:spChg>
        <pc:spChg chg="add mod">
          <ac:chgData name="Cillian Walsh (Ardgillan CC)" userId="S::cillianwalsh@ardgillancc.ie::954df5b9-35df-48d1-8e38-62ca4f7807a7" providerId="AD" clId="Web-{1E9E4764-429B-4CD2-BCFD-020E04A34A71}" dt="2021-10-29T20:11:03.391" v="161" actId="1076"/>
          <ac:spMkLst>
            <pc:docMk/>
            <pc:sldMk cId="3844323178" sldId="259"/>
            <ac:spMk id="7" creationId="{08E516FB-3C72-44F7-B567-08ED297E6F63}"/>
          </ac:spMkLst>
        </pc:spChg>
        <pc:spChg chg="add mod">
          <ac:chgData name="Cillian Walsh (Ardgillan CC)" userId="S::cillianwalsh@ardgillancc.ie::954df5b9-35df-48d1-8e38-62ca4f7807a7" providerId="AD" clId="Web-{1E9E4764-429B-4CD2-BCFD-020E04A34A71}" dt="2021-10-29T20:11:25.486" v="175" actId="20577"/>
          <ac:spMkLst>
            <pc:docMk/>
            <pc:sldMk cId="3844323178" sldId="259"/>
            <ac:spMk id="8" creationId="{23F4E504-AD1B-482A-A4F4-74DC5BD5EC82}"/>
          </ac:spMkLst>
        </pc:spChg>
        <pc:picChg chg="add del mod">
          <ac:chgData name="Cillian Walsh (Ardgillan CC)" userId="S::cillianwalsh@ardgillancc.ie::954df5b9-35df-48d1-8e38-62ca4f7807a7" providerId="AD" clId="Web-{1E9E4764-429B-4CD2-BCFD-020E04A34A71}" dt="2021-10-29T20:08:55.013" v="105"/>
          <ac:picMkLst>
            <pc:docMk/>
            <pc:sldMk cId="3844323178" sldId="259"/>
            <ac:picMk id="4" creationId="{93B5BF2A-895D-4788-A8AF-9284AC8781AE}"/>
          </ac:picMkLst>
        </pc:picChg>
        <pc:picChg chg="add del mod">
          <ac:chgData name="Cillian Walsh (Ardgillan CC)" userId="S::cillianwalsh@ardgillancc.ie::954df5b9-35df-48d1-8e38-62ca4f7807a7" providerId="AD" clId="Web-{1E9E4764-429B-4CD2-BCFD-020E04A34A71}" dt="2021-10-29T20:09:24.983" v="110"/>
          <ac:picMkLst>
            <pc:docMk/>
            <pc:sldMk cId="3844323178" sldId="259"/>
            <ac:picMk id="5" creationId="{463A876A-C098-45C0-8556-AC31557B56F3}"/>
          </ac:picMkLst>
        </pc:picChg>
        <pc:picChg chg="add mod">
          <ac:chgData name="Cillian Walsh (Ardgillan CC)" userId="S::cillianwalsh@ardgillancc.ie::954df5b9-35df-48d1-8e38-62ca4f7807a7" providerId="AD" clId="Web-{1E9E4764-429B-4CD2-BCFD-020E04A34A71}" dt="2021-10-29T20:17:53.526" v="288" actId="688"/>
          <ac:picMkLst>
            <pc:docMk/>
            <pc:sldMk cId="3844323178" sldId="259"/>
            <ac:picMk id="9" creationId="{C33768B1-A072-4854-AC5F-5FFFBDC26FF9}"/>
          </ac:picMkLst>
        </pc:picChg>
      </pc:sldChg>
      <pc:sldChg chg="addSp delSp modSp new">
        <pc:chgData name="Cillian Walsh (Ardgillan CC)" userId="S::cillianwalsh@ardgillancc.ie::954df5b9-35df-48d1-8e38-62ca4f7807a7" providerId="AD" clId="Web-{1E9E4764-429B-4CD2-BCFD-020E04A34A71}" dt="2021-10-29T20:16:36.071" v="283" actId="1076"/>
        <pc:sldMkLst>
          <pc:docMk/>
          <pc:sldMk cId="261001823" sldId="260"/>
        </pc:sldMkLst>
        <pc:spChg chg="del">
          <ac:chgData name="Cillian Walsh (Ardgillan CC)" userId="S::cillianwalsh@ardgillancc.ie::954df5b9-35df-48d1-8e38-62ca4f7807a7" providerId="AD" clId="Web-{1E9E4764-429B-4CD2-BCFD-020E04A34A71}" dt="2021-10-29T20:12:20.237" v="189"/>
          <ac:spMkLst>
            <pc:docMk/>
            <pc:sldMk cId="261001823" sldId="260"/>
            <ac:spMk id="2" creationId="{E7EC09D8-76BA-40AE-8A15-6C8B1201761A}"/>
          </ac:spMkLst>
        </pc:spChg>
        <pc:spChg chg="del mod">
          <ac:chgData name="Cillian Walsh (Ardgillan CC)" userId="S::cillianwalsh@ardgillancc.ie::954df5b9-35df-48d1-8e38-62ca4f7807a7" providerId="AD" clId="Web-{1E9E4764-429B-4CD2-BCFD-020E04A34A71}" dt="2021-10-29T20:11:40.252" v="180"/>
          <ac:spMkLst>
            <pc:docMk/>
            <pc:sldMk cId="261001823" sldId="260"/>
            <ac:spMk id="3" creationId="{E713BF53-4F92-48FF-9199-964C49B1AAA5}"/>
          </ac:spMkLst>
        </pc:spChg>
        <pc:spChg chg="add del mod">
          <ac:chgData name="Cillian Walsh (Ardgillan CC)" userId="S::cillianwalsh@ardgillancc.ie::954df5b9-35df-48d1-8e38-62ca4f7807a7" providerId="AD" clId="Web-{1E9E4764-429B-4CD2-BCFD-020E04A34A71}" dt="2021-10-29T20:11:48.533" v="184"/>
          <ac:spMkLst>
            <pc:docMk/>
            <pc:sldMk cId="261001823" sldId="260"/>
            <ac:spMk id="5" creationId="{1D1983AD-9195-41D4-9C94-09046F9B2275}"/>
          </ac:spMkLst>
        </pc:spChg>
        <pc:spChg chg="add del mod">
          <ac:chgData name="Cillian Walsh (Ardgillan CC)" userId="S::cillianwalsh@ardgillancc.ie::954df5b9-35df-48d1-8e38-62ca4f7807a7" providerId="AD" clId="Web-{1E9E4764-429B-4CD2-BCFD-020E04A34A71}" dt="2021-10-29T20:12:06.237" v="185"/>
          <ac:spMkLst>
            <pc:docMk/>
            <pc:sldMk cId="261001823" sldId="260"/>
            <ac:spMk id="7" creationId="{9B7F79E6-B4E3-4489-B571-2932749B1516}"/>
          </ac:spMkLst>
        </pc:spChg>
        <pc:spChg chg="add mod">
          <ac:chgData name="Cillian Walsh (Ardgillan CC)" userId="S::cillianwalsh@ardgillancc.ie::954df5b9-35df-48d1-8e38-62ca4f7807a7" providerId="AD" clId="Web-{1E9E4764-429B-4CD2-BCFD-020E04A34A71}" dt="2021-10-29T20:16:20.711" v="273" actId="14100"/>
          <ac:spMkLst>
            <pc:docMk/>
            <pc:sldMk cId="261001823" sldId="260"/>
            <ac:spMk id="9" creationId="{0FF6D96A-4A64-4575-A34C-5D503DD449CF}"/>
          </ac:spMkLst>
        </pc:spChg>
        <pc:spChg chg="add mod">
          <ac:chgData name="Cillian Walsh (Ardgillan CC)" userId="S::cillianwalsh@ardgillancc.ie::954df5b9-35df-48d1-8e38-62ca4f7807a7" providerId="AD" clId="Web-{1E9E4764-429B-4CD2-BCFD-020E04A34A71}" dt="2021-10-29T20:16:36.071" v="283" actId="1076"/>
          <ac:spMkLst>
            <pc:docMk/>
            <pc:sldMk cId="261001823" sldId="260"/>
            <ac:spMk id="10" creationId="{4619306C-8004-46F0-BF6B-C4E0BA6793EC}"/>
          </ac:spMkLst>
        </pc:spChg>
        <pc:picChg chg="add mod ord">
          <ac:chgData name="Cillian Walsh (Ardgillan CC)" userId="S::cillianwalsh@ardgillancc.ie::954df5b9-35df-48d1-8e38-62ca4f7807a7" providerId="AD" clId="Web-{1E9E4764-429B-4CD2-BCFD-020E04A34A71}" dt="2021-10-29T20:12:26.221" v="191" actId="1076"/>
          <ac:picMkLst>
            <pc:docMk/>
            <pc:sldMk cId="261001823" sldId="260"/>
            <ac:picMk id="8" creationId="{801B6D5D-8D15-4A07-A3AE-F1FD6AFD5915}"/>
          </ac:picMkLst>
        </pc:picChg>
      </pc:sldChg>
      <pc:sldChg chg="addSp delSp modSp new del mod setBg">
        <pc:chgData name="Cillian Walsh (Ardgillan CC)" userId="S::cillianwalsh@ardgillancc.ie::954df5b9-35df-48d1-8e38-62ca4f7807a7" providerId="AD" clId="Web-{1E9E4764-429B-4CD2-BCFD-020E04A34A71}" dt="2021-10-29T20:18:14.823" v="292"/>
        <pc:sldMkLst>
          <pc:docMk/>
          <pc:sldMk cId="590220881" sldId="261"/>
        </pc:sldMkLst>
        <pc:spChg chg="del">
          <ac:chgData name="Cillian Walsh (Ardgillan CC)" userId="S::cillianwalsh@ardgillancc.ie::954df5b9-35df-48d1-8e38-62ca4f7807a7" providerId="AD" clId="Web-{1E9E4764-429B-4CD2-BCFD-020E04A34A71}" dt="2021-10-29T20:18:11.573" v="291"/>
          <ac:spMkLst>
            <pc:docMk/>
            <pc:sldMk cId="590220881" sldId="261"/>
            <ac:spMk id="2" creationId="{B3187F20-6515-47C8-8FE4-CB272D881AF4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18:08.745" v="290"/>
          <ac:spMkLst>
            <pc:docMk/>
            <pc:sldMk cId="590220881" sldId="261"/>
            <ac:spMk id="3" creationId="{2343D2D8-4563-43EE-88DB-C08607CC3604}"/>
          </ac:spMkLst>
        </pc:spChg>
        <pc:picChg chg="add mod ord">
          <ac:chgData name="Cillian Walsh (Ardgillan CC)" userId="S::cillianwalsh@ardgillancc.ie::954df5b9-35df-48d1-8e38-62ca4f7807a7" providerId="AD" clId="Web-{1E9E4764-429B-4CD2-BCFD-020E04A34A71}" dt="2021-10-29T20:18:11.573" v="291"/>
          <ac:picMkLst>
            <pc:docMk/>
            <pc:sldMk cId="590220881" sldId="261"/>
            <ac:picMk id="4" creationId="{19B6CC39-1636-4984-B099-6FB97356AFF1}"/>
          </ac:picMkLst>
        </pc:picChg>
      </pc:sldChg>
      <pc:sldChg chg="addSp delSp modSp new">
        <pc:chgData name="Cillian Walsh (Ardgillan CC)" userId="S::cillianwalsh@ardgillancc.ie::954df5b9-35df-48d1-8e38-62ca4f7807a7" providerId="AD" clId="Web-{1E9E4764-429B-4CD2-BCFD-020E04A34A71}" dt="2021-10-29T20:21:55.847" v="375" actId="20577"/>
        <pc:sldMkLst>
          <pc:docMk/>
          <pc:sldMk cId="624654331" sldId="261"/>
        </pc:sldMkLst>
        <pc:spChg chg="del">
          <ac:chgData name="Cillian Walsh (Ardgillan CC)" userId="S::cillianwalsh@ardgillancc.ie::954df5b9-35df-48d1-8e38-62ca4f7807a7" providerId="AD" clId="Web-{1E9E4764-429B-4CD2-BCFD-020E04A34A71}" dt="2021-10-29T20:18:32.293" v="294"/>
          <ac:spMkLst>
            <pc:docMk/>
            <pc:sldMk cId="624654331" sldId="261"/>
            <ac:spMk id="2" creationId="{CF986341-9F5A-41BC-9ADB-BBBF5719261B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18:33.871" v="295"/>
          <ac:spMkLst>
            <pc:docMk/>
            <pc:sldMk cId="624654331" sldId="261"/>
            <ac:spMk id="3" creationId="{C00A04A6-FD0F-4B30-A33D-6CBFF7B45AF0}"/>
          </ac:spMkLst>
        </pc:spChg>
        <pc:spChg chg="add mod">
          <ac:chgData name="Cillian Walsh (Ardgillan CC)" userId="S::cillianwalsh@ardgillancc.ie::954df5b9-35df-48d1-8e38-62ca4f7807a7" providerId="AD" clId="Web-{1E9E4764-429B-4CD2-BCFD-020E04A34A71}" dt="2021-10-29T20:21:55.847" v="375" actId="20577"/>
          <ac:spMkLst>
            <pc:docMk/>
            <pc:sldMk cId="624654331" sldId="261"/>
            <ac:spMk id="8" creationId="{1455A13A-02BD-41D0-AF52-9C1C57ECB872}"/>
          </ac:spMkLst>
        </pc:spChg>
        <pc:spChg chg="add del mod">
          <ac:chgData name="Cillian Walsh (Ardgillan CC)" userId="S::cillianwalsh@ardgillancc.ie::954df5b9-35df-48d1-8e38-62ca4f7807a7" providerId="AD" clId="Web-{1E9E4764-429B-4CD2-BCFD-020E04A34A71}" dt="2021-10-29T20:20:26.595" v="329"/>
          <ac:spMkLst>
            <pc:docMk/>
            <pc:sldMk cId="624654331" sldId="261"/>
            <ac:spMk id="9" creationId="{A80CF3A7-C1AB-4CD3-B102-F0DD24D5F9E7}"/>
          </ac:spMkLst>
        </pc:spChg>
        <pc:picChg chg="add mod ord">
          <ac:chgData name="Cillian Walsh (Ardgillan CC)" userId="S::cillianwalsh@ardgillancc.ie::954df5b9-35df-48d1-8e38-62ca4f7807a7" providerId="AD" clId="Web-{1E9E4764-429B-4CD2-BCFD-020E04A34A71}" dt="2021-10-29T20:18:38.761" v="296" actId="1076"/>
          <ac:picMkLst>
            <pc:docMk/>
            <pc:sldMk cId="624654331" sldId="261"/>
            <ac:picMk id="4" creationId="{E23646F9-44C4-406D-8C7B-E9A1A4BBE355}"/>
          </ac:picMkLst>
        </pc:picChg>
        <pc:picChg chg="add mod">
          <ac:chgData name="Cillian Walsh (Ardgillan CC)" userId="S::cillianwalsh@ardgillancc.ie::954df5b9-35df-48d1-8e38-62ca4f7807a7" providerId="AD" clId="Web-{1E9E4764-429B-4CD2-BCFD-020E04A34A71}" dt="2021-10-29T20:18:55.699" v="301" actId="1076"/>
          <ac:picMkLst>
            <pc:docMk/>
            <pc:sldMk cId="624654331" sldId="261"/>
            <ac:picMk id="5" creationId="{FE6278E1-1B3A-401C-8AAC-5BD7C1993DB6}"/>
          </ac:picMkLst>
        </pc:picChg>
        <pc:picChg chg="add mod">
          <ac:chgData name="Cillian Walsh (Ardgillan CC)" userId="S::cillianwalsh@ardgillancc.ie::954df5b9-35df-48d1-8e38-62ca4f7807a7" providerId="AD" clId="Web-{1E9E4764-429B-4CD2-BCFD-020E04A34A71}" dt="2021-10-29T20:21:48.753" v="372" actId="14100"/>
          <ac:picMkLst>
            <pc:docMk/>
            <pc:sldMk cId="624654331" sldId="261"/>
            <ac:picMk id="6" creationId="{ECAB5FA1-168F-4E6D-B0F2-F4EA35D946F7}"/>
          </ac:picMkLst>
        </pc:picChg>
        <pc:picChg chg="add del mod">
          <ac:chgData name="Cillian Walsh (Ardgillan CC)" userId="S::cillianwalsh@ardgillancc.ie::954df5b9-35df-48d1-8e38-62ca4f7807a7" providerId="AD" clId="Web-{1E9E4764-429B-4CD2-BCFD-020E04A34A71}" dt="2021-10-29T20:19:36.419" v="311"/>
          <ac:picMkLst>
            <pc:docMk/>
            <pc:sldMk cId="624654331" sldId="261"/>
            <ac:picMk id="7" creationId="{C1786A0B-6CE4-4CC8-98D7-8D827DE9E3E3}"/>
          </ac:picMkLst>
        </pc:picChg>
      </pc:sldChg>
      <pc:sldChg chg="addSp delSp modSp new mod setBg">
        <pc:chgData name="Cillian Walsh (Ardgillan CC)" userId="S::cillianwalsh@ardgillancc.ie::954df5b9-35df-48d1-8e38-62ca4f7807a7" providerId="AD" clId="Web-{1E9E4764-429B-4CD2-BCFD-020E04A34A71}" dt="2021-10-29T20:23:53.584" v="382"/>
        <pc:sldMkLst>
          <pc:docMk/>
          <pc:sldMk cId="163869918" sldId="262"/>
        </pc:sldMkLst>
        <pc:spChg chg="del">
          <ac:chgData name="Cillian Walsh (Ardgillan CC)" userId="S::cillianwalsh@ardgillancc.ie::954df5b9-35df-48d1-8e38-62ca4f7807a7" providerId="AD" clId="Web-{1E9E4764-429B-4CD2-BCFD-020E04A34A71}" dt="2021-10-29T20:23:25.427" v="378"/>
          <ac:spMkLst>
            <pc:docMk/>
            <pc:sldMk cId="163869918" sldId="262"/>
            <ac:spMk id="2" creationId="{84F62A91-E5FF-4825-8782-0D80F334E8D7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23:18.208" v="377"/>
          <ac:spMkLst>
            <pc:docMk/>
            <pc:sldMk cId="163869918" sldId="262"/>
            <ac:spMk id="3" creationId="{3C17863E-B985-4995-B2B7-461BE62893C0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23:53.584" v="382"/>
          <ac:spMkLst>
            <pc:docMk/>
            <pc:sldMk cId="163869918" sldId="262"/>
            <ac:spMk id="9" creationId="{42A4FC2C-047E-45A5-965D-8E1E3BF09BC6}"/>
          </ac:spMkLst>
        </pc:spChg>
        <pc:picChg chg="add mod ord">
          <ac:chgData name="Cillian Walsh (Ardgillan CC)" userId="S::cillianwalsh@ardgillancc.ie::954df5b9-35df-48d1-8e38-62ca4f7807a7" providerId="AD" clId="Web-{1E9E4764-429B-4CD2-BCFD-020E04A34A71}" dt="2021-10-29T20:23:53.584" v="382"/>
          <ac:picMkLst>
            <pc:docMk/>
            <pc:sldMk cId="163869918" sldId="262"/>
            <ac:picMk id="4" creationId="{14296243-89E4-419A-A47D-066E3CDFF695}"/>
          </ac:picMkLst>
        </pc:picChg>
      </pc:sldChg>
      <pc:sldChg chg="addSp delSp modSp new mod setBg">
        <pc:chgData name="Cillian Walsh (Ardgillan CC)" userId="S::cillianwalsh@ardgillancc.ie::954df5b9-35df-48d1-8e38-62ca4f7807a7" providerId="AD" clId="Web-{1E9E4764-429B-4CD2-BCFD-020E04A34A71}" dt="2021-10-29T20:25:10.479" v="387"/>
        <pc:sldMkLst>
          <pc:docMk/>
          <pc:sldMk cId="2614294417" sldId="263"/>
        </pc:sldMkLst>
        <pc:spChg chg="del">
          <ac:chgData name="Cillian Walsh (Ardgillan CC)" userId="S::cillianwalsh@ardgillancc.ie::954df5b9-35df-48d1-8e38-62ca4f7807a7" providerId="AD" clId="Web-{1E9E4764-429B-4CD2-BCFD-020E04A34A71}" dt="2021-10-29T20:25:02.682" v="384"/>
          <ac:spMkLst>
            <pc:docMk/>
            <pc:sldMk cId="2614294417" sldId="263"/>
            <ac:spMk id="2" creationId="{D6BB7316-30F8-449A-9860-F3815CC2E401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25:04.541" v="385"/>
          <ac:spMkLst>
            <pc:docMk/>
            <pc:sldMk cId="2614294417" sldId="263"/>
            <ac:spMk id="3" creationId="{54ACC68D-0961-43C8-8DCA-B7757AEAC5C9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25:10.479" v="387"/>
          <ac:spMkLst>
            <pc:docMk/>
            <pc:sldMk cId="2614294417" sldId="263"/>
            <ac:spMk id="9" creationId="{42A4FC2C-047E-45A5-965D-8E1E3BF09BC6}"/>
          </ac:spMkLst>
        </pc:spChg>
        <pc:picChg chg="add mod">
          <ac:chgData name="Cillian Walsh (Ardgillan CC)" userId="S::cillianwalsh@ardgillancc.ie::954df5b9-35df-48d1-8e38-62ca4f7807a7" providerId="AD" clId="Web-{1E9E4764-429B-4CD2-BCFD-020E04A34A71}" dt="2021-10-29T20:25:10.479" v="387"/>
          <ac:picMkLst>
            <pc:docMk/>
            <pc:sldMk cId="2614294417" sldId="263"/>
            <ac:picMk id="4" creationId="{B7CB3027-298C-4205-84C5-7A43DE3CAD0C}"/>
          </ac:picMkLst>
        </pc:picChg>
      </pc:sldChg>
      <pc:sldChg chg="addSp delSp modSp new">
        <pc:chgData name="Cillian Walsh (Ardgillan CC)" userId="S::cillianwalsh@ardgillancc.ie::954df5b9-35df-48d1-8e38-62ca4f7807a7" providerId="AD" clId="Web-{1E9E4764-429B-4CD2-BCFD-020E04A34A71}" dt="2021-10-29T20:26:57.187" v="393" actId="1076"/>
        <pc:sldMkLst>
          <pc:docMk/>
          <pc:sldMk cId="1934440090" sldId="264"/>
        </pc:sldMkLst>
        <pc:spChg chg="del">
          <ac:chgData name="Cillian Walsh (Ardgillan CC)" userId="S::cillianwalsh@ardgillancc.ie::954df5b9-35df-48d1-8e38-62ca4f7807a7" providerId="AD" clId="Web-{1E9E4764-429B-4CD2-BCFD-020E04A34A71}" dt="2021-10-29T20:26:50.046" v="390"/>
          <ac:spMkLst>
            <pc:docMk/>
            <pc:sldMk cId="1934440090" sldId="264"/>
            <ac:spMk id="2" creationId="{BB7F49AA-B821-4960-9521-BFEE76720D14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26:31.640" v="389"/>
          <ac:spMkLst>
            <pc:docMk/>
            <pc:sldMk cId="1934440090" sldId="264"/>
            <ac:spMk id="3" creationId="{51E15CD7-2042-4023-B9D2-5B458C30395E}"/>
          </ac:spMkLst>
        </pc:spChg>
        <pc:picChg chg="add mod ord">
          <ac:chgData name="Cillian Walsh (Ardgillan CC)" userId="S::cillianwalsh@ardgillancc.ie::954df5b9-35df-48d1-8e38-62ca4f7807a7" providerId="AD" clId="Web-{1E9E4764-429B-4CD2-BCFD-020E04A34A71}" dt="2021-10-29T20:26:57.187" v="393" actId="1076"/>
          <ac:picMkLst>
            <pc:docMk/>
            <pc:sldMk cId="1934440090" sldId="264"/>
            <ac:picMk id="4" creationId="{1E880E50-E270-4438-9E32-DDF639C6C1DB}"/>
          </ac:picMkLst>
        </pc:picChg>
      </pc:sldChg>
      <pc:sldChg chg="addSp delSp modSp new">
        <pc:chgData name="Cillian Walsh (Ardgillan CC)" userId="S::cillianwalsh@ardgillancc.ie::954df5b9-35df-48d1-8e38-62ca4f7807a7" providerId="AD" clId="Web-{1E9E4764-429B-4CD2-BCFD-020E04A34A71}" dt="2021-10-29T20:28:07.611" v="401" actId="14100"/>
        <pc:sldMkLst>
          <pc:docMk/>
          <pc:sldMk cId="1355109169" sldId="265"/>
        </pc:sldMkLst>
        <pc:spChg chg="del">
          <ac:chgData name="Cillian Walsh (Ardgillan CC)" userId="S::cillianwalsh@ardgillancc.ie::954df5b9-35df-48d1-8e38-62ca4f7807a7" providerId="AD" clId="Web-{1E9E4764-429B-4CD2-BCFD-020E04A34A71}" dt="2021-10-29T20:27:59.579" v="398"/>
          <ac:spMkLst>
            <pc:docMk/>
            <pc:sldMk cId="1355109169" sldId="265"/>
            <ac:spMk id="2" creationId="{8F9E7C1C-8BFA-4A43-8650-5AACBA2D65C5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27:32.219" v="395"/>
          <ac:spMkLst>
            <pc:docMk/>
            <pc:sldMk cId="1355109169" sldId="265"/>
            <ac:spMk id="3" creationId="{8F1BB265-4867-48C3-9E9B-CD6B2663578B}"/>
          </ac:spMkLst>
        </pc:spChg>
        <pc:picChg chg="add mod ord">
          <ac:chgData name="Cillian Walsh (Ardgillan CC)" userId="S::cillianwalsh@ardgillancc.ie::954df5b9-35df-48d1-8e38-62ca4f7807a7" providerId="AD" clId="Web-{1E9E4764-429B-4CD2-BCFD-020E04A34A71}" dt="2021-10-29T20:28:07.611" v="401" actId="14100"/>
          <ac:picMkLst>
            <pc:docMk/>
            <pc:sldMk cId="1355109169" sldId="265"/>
            <ac:picMk id="4" creationId="{8814732D-5AA3-4EFE-AE52-AB0A2BFDCE84}"/>
          </ac:picMkLst>
        </pc:picChg>
      </pc:sldChg>
      <pc:sldChg chg="addSp delSp modSp new">
        <pc:chgData name="Cillian Walsh (Ardgillan CC)" userId="S::cillianwalsh@ardgillancc.ie::954df5b9-35df-48d1-8e38-62ca4f7807a7" providerId="AD" clId="Web-{1E9E4764-429B-4CD2-BCFD-020E04A34A71}" dt="2021-10-29T20:28:24.252" v="407" actId="14100"/>
        <pc:sldMkLst>
          <pc:docMk/>
          <pc:sldMk cId="659693696" sldId="266"/>
        </pc:sldMkLst>
        <pc:spChg chg="del">
          <ac:chgData name="Cillian Walsh (Ardgillan CC)" userId="S::cillianwalsh@ardgillancc.ie::954df5b9-35df-48d1-8e38-62ca4f7807a7" providerId="AD" clId="Web-{1E9E4764-429B-4CD2-BCFD-020E04A34A71}" dt="2021-10-29T20:28:15.455" v="404"/>
          <ac:spMkLst>
            <pc:docMk/>
            <pc:sldMk cId="659693696" sldId="266"/>
            <ac:spMk id="2" creationId="{A8FE4193-EE9B-4EAC-BFA8-B66E649FFFB8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27:50.173" v="397"/>
          <ac:spMkLst>
            <pc:docMk/>
            <pc:sldMk cId="659693696" sldId="266"/>
            <ac:spMk id="3" creationId="{E47E6534-5D90-4A7C-ABF0-8C27659D16BA}"/>
          </ac:spMkLst>
        </pc:spChg>
        <pc:spChg chg="add del mod">
          <ac:chgData name="Cillian Walsh (Ardgillan CC)" userId="S::cillianwalsh@ardgillancc.ie::954df5b9-35df-48d1-8e38-62ca4f7807a7" providerId="AD" clId="Web-{1E9E4764-429B-4CD2-BCFD-020E04A34A71}" dt="2021-10-29T20:28:13.548" v="403"/>
          <ac:spMkLst>
            <pc:docMk/>
            <pc:sldMk cId="659693696" sldId="266"/>
            <ac:spMk id="6" creationId="{F46FC7F3-041B-44A1-B505-0551E121BCA2}"/>
          </ac:spMkLst>
        </pc:spChg>
        <pc:picChg chg="add del mod ord">
          <ac:chgData name="Cillian Walsh (Ardgillan CC)" userId="S::cillianwalsh@ardgillancc.ie::954df5b9-35df-48d1-8e38-62ca4f7807a7" providerId="AD" clId="Web-{1E9E4764-429B-4CD2-BCFD-020E04A34A71}" dt="2021-10-29T20:28:24.252" v="407" actId="14100"/>
          <ac:picMkLst>
            <pc:docMk/>
            <pc:sldMk cId="659693696" sldId="266"/>
            <ac:picMk id="4" creationId="{C06C6FA4-1625-4DC1-A0D1-2F5D219BA686}"/>
          </ac:picMkLst>
        </pc:picChg>
      </pc:sldChg>
      <pc:sldChg chg="addSp delSp modSp new mod setBg">
        <pc:chgData name="Cillian Walsh (Ardgillan CC)" userId="S::cillianwalsh@ardgillancc.ie::954df5b9-35df-48d1-8e38-62ca4f7807a7" providerId="AD" clId="Web-{1E9E4764-429B-4CD2-BCFD-020E04A34A71}" dt="2021-10-29T20:30:33.380" v="443" actId="1076"/>
        <pc:sldMkLst>
          <pc:docMk/>
          <pc:sldMk cId="3585275128" sldId="267"/>
        </pc:sldMkLst>
        <pc:spChg chg="mod">
          <ac:chgData name="Cillian Walsh (Ardgillan CC)" userId="S::cillianwalsh@ardgillancc.ie::954df5b9-35df-48d1-8e38-62ca4f7807a7" providerId="AD" clId="Web-{1E9E4764-429B-4CD2-BCFD-020E04A34A71}" dt="2021-10-29T20:30:33.380" v="443" actId="1076"/>
          <ac:spMkLst>
            <pc:docMk/>
            <pc:sldMk cId="3585275128" sldId="267"/>
            <ac:spMk id="2" creationId="{4782DDB9-A574-4786-AA38-6D3BD613BA43}"/>
          </ac:spMkLst>
        </pc:spChg>
        <pc:spChg chg="del">
          <ac:chgData name="Cillian Walsh (Ardgillan CC)" userId="S::cillianwalsh@ardgillancc.ie::954df5b9-35df-48d1-8e38-62ca4f7807a7" providerId="AD" clId="Web-{1E9E4764-429B-4CD2-BCFD-020E04A34A71}" dt="2021-10-29T20:30:15.645" v="438"/>
          <ac:spMkLst>
            <pc:docMk/>
            <pc:sldMk cId="3585275128" sldId="267"/>
            <ac:spMk id="3" creationId="{16D0C8BF-8D60-4530-9CE2-593CDF8EFC1D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30:15.645" v="438"/>
          <ac:spMkLst>
            <pc:docMk/>
            <pc:sldMk cId="3585275128" sldId="267"/>
            <ac:spMk id="8" creationId="{934F1179-B481-4F9E-BCA3-AFB972070F83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30:15.645" v="438"/>
          <ac:spMkLst>
            <pc:docMk/>
            <pc:sldMk cId="3585275128" sldId="267"/>
            <ac:spMk id="10" creationId="{827DC2C4-B485-428A-BF4A-472D2967F47F}"/>
          </ac:spMkLst>
        </pc:spChg>
        <pc:spChg chg="add">
          <ac:chgData name="Cillian Walsh (Ardgillan CC)" userId="S::cillianwalsh@ardgillancc.ie::954df5b9-35df-48d1-8e38-62ca4f7807a7" providerId="AD" clId="Web-{1E9E4764-429B-4CD2-BCFD-020E04A34A71}" dt="2021-10-29T20:30:15.645" v="438"/>
          <ac:spMkLst>
            <pc:docMk/>
            <pc:sldMk cId="3585275128" sldId="267"/>
            <ac:spMk id="12" creationId="{EE04B5EB-F158-4507-90DD-BD23620C7CC9}"/>
          </ac:spMkLst>
        </pc:spChg>
      </pc:sldChg>
    </pc:docChg>
  </pc:docChgLst>
  <pc:docChgLst>
    <pc:chgData name="Cillian Walsh (Ardgillan CC)" userId="S::cillianwalsh@ardgillancc.ie::954df5b9-35df-48d1-8e38-62ca4f7807a7" providerId="AD" clId="Web-{83D0C37B-FC4B-2400-763B-DA06F2C86271}"/>
    <pc:docChg chg="modSld">
      <pc:chgData name="Cillian Walsh (Ardgillan CC)" userId="S::cillianwalsh@ardgillancc.ie::954df5b9-35df-48d1-8e38-62ca4f7807a7" providerId="AD" clId="Web-{83D0C37B-FC4B-2400-763B-DA06F2C86271}" dt="2021-10-31T15:10:45.833" v="0" actId="1076"/>
      <pc:docMkLst>
        <pc:docMk/>
      </pc:docMkLst>
      <pc:sldChg chg="modSp">
        <pc:chgData name="Cillian Walsh (Ardgillan CC)" userId="S::cillianwalsh@ardgillancc.ie::954df5b9-35df-48d1-8e38-62ca4f7807a7" providerId="AD" clId="Web-{83D0C37B-FC4B-2400-763B-DA06F2C86271}" dt="2021-10-31T15:10:45.833" v="0" actId="1076"/>
        <pc:sldMkLst>
          <pc:docMk/>
          <pc:sldMk cId="3585275128" sldId="267"/>
        </pc:sldMkLst>
        <pc:spChg chg="mod">
          <ac:chgData name="Cillian Walsh (Ardgillan CC)" userId="S::cillianwalsh@ardgillancc.ie::954df5b9-35df-48d1-8e38-62ca4f7807a7" providerId="AD" clId="Web-{83D0C37B-FC4B-2400-763B-DA06F2C86271}" dt="2021-10-31T15:10:45.833" v="0" actId="1076"/>
          <ac:spMkLst>
            <pc:docMk/>
            <pc:sldMk cId="3585275128" sldId="267"/>
            <ac:spMk id="2" creationId="{4782DDB9-A574-4786-AA38-6D3BD613BA4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20DE5-8412-46EB-A52D-A335CD26B2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2C6492-7E9C-425E-B89F-3B40F60E4EC8}">
      <dgm:prSet/>
      <dgm:spPr/>
      <dgm:t>
        <a:bodyPr/>
        <a:lstStyle/>
        <a:p>
          <a:r>
            <a:rPr lang="en-US" b="1" dirty="0"/>
            <a:t>1) </a:t>
          </a:r>
          <a:r>
            <a:rPr lang="en-US" b="1" dirty="0">
              <a:latin typeface="Calibri Light" panose="020F0302020204030204"/>
            </a:rPr>
            <a:t>Am</a:t>
          </a:r>
          <a:r>
            <a:rPr lang="en-US" b="1" dirty="0"/>
            <a:t> I kind to myself?</a:t>
          </a:r>
        </a:p>
      </dgm:t>
    </dgm:pt>
    <dgm:pt modelId="{E016E605-60CC-49D8-802C-13FAB3B04B82}" type="parTrans" cxnId="{2F146FF1-51E0-420F-96CC-4BEC95293FFD}">
      <dgm:prSet/>
      <dgm:spPr/>
      <dgm:t>
        <a:bodyPr/>
        <a:lstStyle/>
        <a:p>
          <a:endParaRPr lang="en-US"/>
        </a:p>
      </dgm:t>
    </dgm:pt>
    <dgm:pt modelId="{62A9F32F-3B96-4343-A5F7-09E8CAC138B9}" type="sibTrans" cxnId="{2F146FF1-51E0-420F-96CC-4BEC95293FFD}">
      <dgm:prSet/>
      <dgm:spPr/>
      <dgm:t>
        <a:bodyPr/>
        <a:lstStyle/>
        <a:p>
          <a:endParaRPr lang="en-US"/>
        </a:p>
      </dgm:t>
    </dgm:pt>
    <dgm:pt modelId="{6C13ACFC-F9EE-40C2-8FAE-ED6573D00979}">
      <dgm:prSet/>
      <dgm:spPr/>
      <dgm:t>
        <a:bodyPr/>
        <a:lstStyle/>
        <a:p>
          <a:r>
            <a:rPr lang="en-US" b="1" dirty="0"/>
            <a:t>2) Am I kind to others?</a:t>
          </a:r>
        </a:p>
      </dgm:t>
    </dgm:pt>
    <dgm:pt modelId="{511FABAC-CB35-418C-B647-06CB233EACDA}" type="parTrans" cxnId="{FBD84F44-4B3B-4CEF-9A07-54AD689C35DA}">
      <dgm:prSet/>
      <dgm:spPr/>
      <dgm:t>
        <a:bodyPr/>
        <a:lstStyle/>
        <a:p>
          <a:endParaRPr lang="en-US"/>
        </a:p>
      </dgm:t>
    </dgm:pt>
    <dgm:pt modelId="{3D483C70-74CB-467A-A2F2-F76D0DF10BEA}" type="sibTrans" cxnId="{FBD84F44-4B3B-4CEF-9A07-54AD689C35DA}">
      <dgm:prSet/>
      <dgm:spPr/>
      <dgm:t>
        <a:bodyPr/>
        <a:lstStyle/>
        <a:p>
          <a:endParaRPr lang="en-US"/>
        </a:p>
      </dgm:t>
    </dgm:pt>
    <dgm:pt modelId="{40F517B6-9E58-45B0-9BF4-C68F9B1C5A24}">
      <dgm:prSet/>
      <dgm:spPr/>
      <dgm:t>
        <a:bodyPr/>
        <a:lstStyle/>
        <a:p>
          <a:r>
            <a:rPr lang="en-US" b="1" dirty="0"/>
            <a:t>3) Are people kind to me?</a:t>
          </a:r>
        </a:p>
      </dgm:t>
    </dgm:pt>
    <dgm:pt modelId="{A397EF73-6EEB-4296-981B-F9653E4D8E3D}" type="parTrans" cxnId="{286B1ED0-F652-472A-AF7D-69504A2E44E0}">
      <dgm:prSet/>
      <dgm:spPr/>
      <dgm:t>
        <a:bodyPr/>
        <a:lstStyle/>
        <a:p>
          <a:endParaRPr lang="en-US"/>
        </a:p>
      </dgm:t>
    </dgm:pt>
    <dgm:pt modelId="{2EBC1F7A-537F-46E2-87A4-28E9872462A8}" type="sibTrans" cxnId="{286B1ED0-F652-472A-AF7D-69504A2E44E0}">
      <dgm:prSet/>
      <dgm:spPr/>
      <dgm:t>
        <a:bodyPr/>
        <a:lstStyle/>
        <a:p>
          <a:endParaRPr lang="en-US"/>
        </a:p>
      </dgm:t>
    </dgm:pt>
    <dgm:pt modelId="{E3B1EE25-20B9-458B-8DFA-95AADCC43F6D}">
      <dgm:prSet/>
      <dgm:spPr/>
      <dgm:t>
        <a:bodyPr/>
        <a:lstStyle/>
        <a:p>
          <a:r>
            <a:rPr lang="en-US" b="1" dirty="0"/>
            <a:t>4)Do I understand when people are kind to me?</a:t>
          </a:r>
        </a:p>
      </dgm:t>
    </dgm:pt>
    <dgm:pt modelId="{CE036930-F1CE-497D-B321-3660511DE19A}" type="parTrans" cxnId="{E2D637F3-2D21-4E9D-8E10-C05CA16DAB83}">
      <dgm:prSet/>
      <dgm:spPr/>
      <dgm:t>
        <a:bodyPr/>
        <a:lstStyle/>
        <a:p>
          <a:endParaRPr lang="en-US"/>
        </a:p>
      </dgm:t>
    </dgm:pt>
    <dgm:pt modelId="{A4CAAD60-C8ED-4219-988E-47199191E5D4}" type="sibTrans" cxnId="{E2D637F3-2D21-4E9D-8E10-C05CA16DAB83}">
      <dgm:prSet/>
      <dgm:spPr/>
      <dgm:t>
        <a:bodyPr/>
        <a:lstStyle/>
        <a:p>
          <a:endParaRPr lang="en-US"/>
        </a:p>
      </dgm:t>
    </dgm:pt>
    <dgm:pt modelId="{198480D3-7539-425B-ABF4-E6C178607D65}">
      <dgm:prSet/>
      <dgm:spPr/>
      <dgm:t>
        <a:bodyPr/>
        <a:lstStyle/>
        <a:p>
          <a:r>
            <a:rPr lang="en-US" b="1" dirty="0"/>
            <a:t>5) Do I help people who are  being bullied?</a:t>
          </a:r>
        </a:p>
      </dgm:t>
    </dgm:pt>
    <dgm:pt modelId="{269C20A6-85FC-4C05-B074-45C3C8B70D34}" type="parTrans" cxnId="{6FF291B0-D372-4B22-AA38-E2819B6572CD}">
      <dgm:prSet/>
      <dgm:spPr/>
      <dgm:t>
        <a:bodyPr/>
        <a:lstStyle/>
        <a:p>
          <a:endParaRPr lang="en-US"/>
        </a:p>
      </dgm:t>
    </dgm:pt>
    <dgm:pt modelId="{DE07C709-1E4A-45B2-9473-5AFB32336589}" type="sibTrans" cxnId="{6FF291B0-D372-4B22-AA38-E2819B6572CD}">
      <dgm:prSet/>
      <dgm:spPr/>
      <dgm:t>
        <a:bodyPr/>
        <a:lstStyle/>
        <a:p>
          <a:endParaRPr lang="en-US"/>
        </a:p>
      </dgm:t>
    </dgm:pt>
    <dgm:pt modelId="{D20FE27E-A1EB-4C79-A0DD-48843B86568E}" type="pres">
      <dgm:prSet presAssocID="{49B20DE5-8412-46EB-A52D-A335CD26B2AD}" presName="linear" presStyleCnt="0">
        <dgm:presLayoutVars>
          <dgm:animLvl val="lvl"/>
          <dgm:resizeHandles val="exact"/>
        </dgm:presLayoutVars>
      </dgm:prSet>
      <dgm:spPr/>
    </dgm:pt>
    <dgm:pt modelId="{AB8B997D-393F-49CE-AE34-B24DF424FFFE}" type="pres">
      <dgm:prSet presAssocID="{242C6492-7E9C-425E-B89F-3B40F60E4E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DD491A3-A359-453B-A1D0-9CECC38A5E6B}" type="pres">
      <dgm:prSet presAssocID="{62A9F32F-3B96-4343-A5F7-09E8CAC138B9}" presName="spacer" presStyleCnt="0"/>
      <dgm:spPr/>
    </dgm:pt>
    <dgm:pt modelId="{9C452EE1-3257-4859-8D91-1242D07AE709}" type="pres">
      <dgm:prSet presAssocID="{6C13ACFC-F9EE-40C2-8FAE-ED6573D009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984A61-9147-45EB-B9E3-23DA43C607CD}" type="pres">
      <dgm:prSet presAssocID="{3D483C70-74CB-467A-A2F2-F76D0DF10BEA}" presName="spacer" presStyleCnt="0"/>
      <dgm:spPr/>
    </dgm:pt>
    <dgm:pt modelId="{7E6B7029-C2E8-4E37-A4BC-7D63DD2066BD}" type="pres">
      <dgm:prSet presAssocID="{40F517B6-9E58-45B0-9BF4-C68F9B1C5A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7A3636F-6E77-4CF8-A7DA-C9709EA88AD6}" type="pres">
      <dgm:prSet presAssocID="{2EBC1F7A-537F-46E2-87A4-28E9872462A8}" presName="spacer" presStyleCnt="0"/>
      <dgm:spPr/>
    </dgm:pt>
    <dgm:pt modelId="{309ABF46-5F81-4D52-B7B0-83A03964E83F}" type="pres">
      <dgm:prSet presAssocID="{E3B1EE25-20B9-458B-8DFA-95AADCC43F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802F62E-019D-4471-8E92-198081362A2C}" type="pres">
      <dgm:prSet presAssocID="{A4CAAD60-C8ED-4219-988E-47199191E5D4}" presName="spacer" presStyleCnt="0"/>
      <dgm:spPr/>
    </dgm:pt>
    <dgm:pt modelId="{1CA76ED8-B491-49D4-852A-23210122FEB5}" type="pres">
      <dgm:prSet presAssocID="{198480D3-7539-425B-ABF4-E6C178607D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3686E12-251E-4989-9C34-184BF5F45160}" type="presOf" srcId="{E3B1EE25-20B9-458B-8DFA-95AADCC43F6D}" destId="{309ABF46-5F81-4D52-B7B0-83A03964E83F}" srcOrd="0" destOrd="0" presId="urn:microsoft.com/office/officeart/2005/8/layout/vList2"/>
    <dgm:cxn modelId="{8486FA18-BF2A-49D8-BD87-42E791231CC9}" type="presOf" srcId="{242C6492-7E9C-425E-B89F-3B40F60E4EC8}" destId="{AB8B997D-393F-49CE-AE34-B24DF424FFFE}" srcOrd="0" destOrd="0" presId="urn:microsoft.com/office/officeart/2005/8/layout/vList2"/>
    <dgm:cxn modelId="{89DDF241-E05F-4905-848C-3F0F518FF97D}" type="presOf" srcId="{198480D3-7539-425B-ABF4-E6C178607D65}" destId="{1CA76ED8-B491-49D4-852A-23210122FEB5}" srcOrd="0" destOrd="0" presId="urn:microsoft.com/office/officeart/2005/8/layout/vList2"/>
    <dgm:cxn modelId="{FBD84F44-4B3B-4CEF-9A07-54AD689C35DA}" srcId="{49B20DE5-8412-46EB-A52D-A335CD26B2AD}" destId="{6C13ACFC-F9EE-40C2-8FAE-ED6573D00979}" srcOrd="1" destOrd="0" parTransId="{511FABAC-CB35-418C-B647-06CB233EACDA}" sibTransId="{3D483C70-74CB-467A-A2F2-F76D0DF10BEA}"/>
    <dgm:cxn modelId="{6597607A-C9F0-4023-ABD8-A8011FF356F5}" type="presOf" srcId="{40F517B6-9E58-45B0-9BF4-C68F9B1C5A24}" destId="{7E6B7029-C2E8-4E37-A4BC-7D63DD2066BD}" srcOrd="0" destOrd="0" presId="urn:microsoft.com/office/officeart/2005/8/layout/vList2"/>
    <dgm:cxn modelId="{6C768986-ADFF-4AB6-8684-3B86C6D6A064}" type="presOf" srcId="{6C13ACFC-F9EE-40C2-8FAE-ED6573D00979}" destId="{9C452EE1-3257-4859-8D91-1242D07AE709}" srcOrd="0" destOrd="0" presId="urn:microsoft.com/office/officeart/2005/8/layout/vList2"/>
    <dgm:cxn modelId="{6FF291B0-D372-4B22-AA38-E2819B6572CD}" srcId="{49B20DE5-8412-46EB-A52D-A335CD26B2AD}" destId="{198480D3-7539-425B-ABF4-E6C178607D65}" srcOrd="4" destOrd="0" parTransId="{269C20A6-85FC-4C05-B074-45C3C8B70D34}" sibTransId="{DE07C709-1E4A-45B2-9473-5AFB32336589}"/>
    <dgm:cxn modelId="{286B1ED0-F652-472A-AF7D-69504A2E44E0}" srcId="{49B20DE5-8412-46EB-A52D-A335CD26B2AD}" destId="{40F517B6-9E58-45B0-9BF4-C68F9B1C5A24}" srcOrd="2" destOrd="0" parTransId="{A397EF73-6EEB-4296-981B-F9653E4D8E3D}" sibTransId="{2EBC1F7A-537F-46E2-87A4-28E9872462A8}"/>
    <dgm:cxn modelId="{98B8E4E1-4781-4BB4-BFF2-1CB2A84CAE08}" type="presOf" srcId="{49B20DE5-8412-46EB-A52D-A335CD26B2AD}" destId="{D20FE27E-A1EB-4C79-A0DD-48843B86568E}" srcOrd="0" destOrd="0" presId="urn:microsoft.com/office/officeart/2005/8/layout/vList2"/>
    <dgm:cxn modelId="{2F146FF1-51E0-420F-96CC-4BEC95293FFD}" srcId="{49B20DE5-8412-46EB-A52D-A335CD26B2AD}" destId="{242C6492-7E9C-425E-B89F-3B40F60E4EC8}" srcOrd="0" destOrd="0" parTransId="{E016E605-60CC-49D8-802C-13FAB3B04B82}" sibTransId="{62A9F32F-3B96-4343-A5F7-09E8CAC138B9}"/>
    <dgm:cxn modelId="{E2D637F3-2D21-4E9D-8E10-C05CA16DAB83}" srcId="{49B20DE5-8412-46EB-A52D-A335CD26B2AD}" destId="{E3B1EE25-20B9-458B-8DFA-95AADCC43F6D}" srcOrd="3" destOrd="0" parTransId="{CE036930-F1CE-497D-B321-3660511DE19A}" sibTransId="{A4CAAD60-C8ED-4219-988E-47199191E5D4}"/>
    <dgm:cxn modelId="{1E0358F6-4C0D-456E-9577-A33F08B98F16}" type="presParOf" srcId="{D20FE27E-A1EB-4C79-A0DD-48843B86568E}" destId="{AB8B997D-393F-49CE-AE34-B24DF424FFFE}" srcOrd="0" destOrd="0" presId="urn:microsoft.com/office/officeart/2005/8/layout/vList2"/>
    <dgm:cxn modelId="{9AC5E121-739E-4604-9F6F-E49492D03CEA}" type="presParOf" srcId="{D20FE27E-A1EB-4C79-A0DD-48843B86568E}" destId="{BDD491A3-A359-453B-A1D0-9CECC38A5E6B}" srcOrd="1" destOrd="0" presId="urn:microsoft.com/office/officeart/2005/8/layout/vList2"/>
    <dgm:cxn modelId="{998C82E9-BE2B-49E9-9C1A-29ED856EAE41}" type="presParOf" srcId="{D20FE27E-A1EB-4C79-A0DD-48843B86568E}" destId="{9C452EE1-3257-4859-8D91-1242D07AE709}" srcOrd="2" destOrd="0" presId="urn:microsoft.com/office/officeart/2005/8/layout/vList2"/>
    <dgm:cxn modelId="{1BD415CA-0E00-4865-8DE9-86C76649652B}" type="presParOf" srcId="{D20FE27E-A1EB-4C79-A0DD-48843B86568E}" destId="{DF984A61-9147-45EB-B9E3-23DA43C607CD}" srcOrd="3" destOrd="0" presId="urn:microsoft.com/office/officeart/2005/8/layout/vList2"/>
    <dgm:cxn modelId="{C7DF8FAC-1F7D-45CC-9181-EF16B9634C31}" type="presParOf" srcId="{D20FE27E-A1EB-4C79-A0DD-48843B86568E}" destId="{7E6B7029-C2E8-4E37-A4BC-7D63DD2066BD}" srcOrd="4" destOrd="0" presId="urn:microsoft.com/office/officeart/2005/8/layout/vList2"/>
    <dgm:cxn modelId="{AE8D5297-8C7B-4292-B469-A54E49B16FEF}" type="presParOf" srcId="{D20FE27E-A1EB-4C79-A0DD-48843B86568E}" destId="{E7A3636F-6E77-4CF8-A7DA-C9709EA88AD6}" srcOrd="5" destOrd="0" presId="urn:microsoft.com/office/officeart/2005/8/layout/vList2"/>
    <dgm:cxn modelId="{CC40A533-D19F-4686-908E-A6BE1BE89C18}" type="presParOf" srcId="{D20FE27E-A1EB-4C79-A0DD-48843B86568E}" destId="{309ABF46-5F81-4D52-B7B0-83A03964E83F}" srcOrd="6" destOrd="0" presId="urn:microsoft.com/office/officeart/2005/8/layout/vList2"/>
    <dgm:cxn modelId="{F1F181B2-2C75-4689-B85A-0103B6F9DB59}" type="presParOf" srcId="{D20FE27E-A1EB-4C79-A0DD-48843B86568E}" destId="{9802F62E-019D-4471-8E92-198081362A2C}" srcOrd="7" destOrd="0" presId="urn:microsoft.com/office/officeart/2005/8/layout/vList2"/>
    <dgm:cxn modelId="{5871B14F-3891-4FF9-9684-6CCE3986B40D}" type="presParOf" srcId="{D20FE27E-A1EB-4C79-A0DD-48843B86568E}" destId="{1CA76ED8-B491-49D4-852A-23210122FE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B997D-393F-49CE-AE34-B24DF424FFFE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1) </a:t>
          </a:r>
          <a:r>
            <a:rPr lang="en-US" sz="2600" b="1" kern="1200" dirty="0">
              <a:latin typeface="Calibri Light" panose="020F0302020204030204"/>
            </a:rPr>
            <a:t>Am</a:t>
          </a:r>
          <a:r>
            <a:rPr lang="en-US" sz="2600" b="1" kern="1200" dirty="0"/>
            <a:t> I kind to myself?</a:t>
          </a:r>
        </a:p>
      </dsp:txBody>
      <dsp:txXfrm>
        <a:off x="50420" y="70868"/>
        <a:ext cx="6162800" cy="932014"/>
      </dsp:txXfrm>
    </dsp:sp>
    <dsp:sp modelId="{9C452EE1-3257-4859-8D91-1242D07AE709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2) Am I kind to others?</a:t>
          </a:r>
        </a:p>
      </dsp:txBody>
      <dsp:txXfrm>
        <a:off x="50420" y="1178602"/>
        <a:ext cx="6162800" cy="932014"/>
      </dsp:txXfrm>
    </dsp:sp>
    <dsp:sp modelId="{7E6B7029-C2E8-4E37-A4BC-7D63DD2066BD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3) Are people kind to me?</a:t>
          </a:r>
        </a:p>
      </dsp:txBody>
      <dsp:txXfrm>
        <a:off x="50420" y="2286336"/>
        <a:ext cx="6162800" cy="932014"/>
      </dsp:txXfrm>
    </dsp:sp>
    <dsp:sp modelId="{309ABF46-5F81-4D52-B7B0-83A03964E83F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4)Do I understand when people are kind to me?</a:t>
          </a:r>
        </a:p>
      </dsp:txBody>
      <dsp:txXfrm>
        <a:off x="50420" y="3394071"/>
        <a:ext cx="6162800" cy="932014"/>
      </dsp:txXfrm>
    </dsp:sp>
    <dsp:sp modelId="{1CA76ED8-B491-49D4-852A-23210122FEB5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5) Do I help people who are  being bullied?</a:t>
          </a:r>
        </a:p>
      </dsp:txBody>
      <dsp:txXfrm>
        <a:off x="50420" y="4501805"/>
        <a:ext cx="6162800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giR5s0cHU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b="1">
                <a:cs typeface="Calibri Light"/>
              </a:rPr>
              <a:t>Ardgillan College Positivity Day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Thursday, 4th of November 2021</a:t>
            </a:r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F36286-DC39-4F21-B3FD-987810F500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0" r="22959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814732D-5AA3-4EFE-AE52-AB0A2BFDC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497"/>
            <a:ext cx="12181416" cy="6857999"/>
          </a:xfrm>
        </p:spPr>
      </p:pic>
    </p:spTree>
    <p:extLst>
      <p:ext uri="{BB962C8B-B14F-4D97-AF65-F5344CB8AC3E}">
        <p14:creationId xmlns:p14="http://schemas.microsoft.com/office/powerpoint/2010/main" val="135510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06C6FA4-1625-4DC1-A0D1-2F5D219BA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498"/>
            <a:ext cx="12181416" cy="6858000"/>
          </a:xfrm>
        </p:spPr>
      </p:pic>
    </p:spTree>
    <p:extLst>
      <p:ext uri="{BB962C8B-B14F-4D97-AF65-F5344CB8AC3E}">
        <p14:creationId xmlns:p14="http://schemas.microsoft.com/office/powerpoint/2010/main" val="65969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2DDB9-A574-4786-AA38-6D3BD613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03" y="1061911"/>
            <a:ext cx="7445474" cy="34944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kern="1200" dirty="0">
                <a:latin typeface="+mj-lt"/>
                <a:ea typeface="+mj-ea"/>
                <a:cs typeface="+mj-cs"/>
              </a:rPr>
              <a:t>Can you think of </a:t>
            </a:r>
            <a:r>
              <a:rPr lang="en-US" sz="7200" b="1" kern="1200" dirty="0">
                <a:latin typeface="+mj-lt"/>
                <a:ea typeface="+mj-ea"/>
                <a:cs typeface="+mj-cs"/>
              </a:rPr>
              <a:t>50</a:t>
            </a:r>
            <a:r>
              <a:rPr lang="en-US" sz="7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7200" b="1" kern="1200" dirty="0">
                <a:latin typeface="+mj-lt"/>
                <a:ea typeface="+mj-ea"/>
                <a:cs typeface="+mj-cs"/>
              </a:rPr>
              <a:t>positive/kind</a:t>
            </a:r>
            <a:r>
              <a:rPr lang="en-US" sz="7200" kern="1200" dirty="0">
                <a:latin typeface="+mj-lt"/>
                <a:ea typeface="+mj-ea"/>
                <a:cs typeface="+mj-cs"/>
              </a:rPr>
              <a:t> things you can do in any given day?</a:t>
            </a:r>
          </a:p>
        </p:txBody>
      </p:sp>
    </p:spTree>
    <p:extLst>
      <p:ext uri="{BB962C8B-B14F-4D97-AF65-F5344CB8AC3E}">
        <p14:creationId xmlns:p14="http://schemas.microsoft.com/office/powerpoint/2010/main" val="358527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F8BF7-57DF-4A2C-A0F7-B64B4BE6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cs typeface="Calibri Light"/>
              </a:rPr>
              <a:t>Five Key Kindness Questions</a:t>
            </a:r>
            <a:endParaRPr 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017EE3-773D-4E0D-B429-E381E07EA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6533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6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46B7F33-9DE5-4EF0-A338-6E55BB730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4" y="346909"/>
            <a:ext cx="6196012" cy="60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5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851AC16-7C4A-4AED-9BBA-0CD500D47375}"/>
              </a:ext>
            </a:extLst>
          </p:cNvPr>
          <p:cNvSpPr/>
          <p:nvPr/>
        </p:nvSpPr>
        <p:spPr>
          <a:xfrm>
            <a:off x="3310467" y="1895009"/>
            <a:ext cx="6942666" cy="3873499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16FB-3C72-44F7-B567-08ED297E6F63}"/>
              </a:ext>
            </a:extLst>
          </p:cNvPr>
          <p:cNvSpPr txBox="1"/>
          <p:nvPr/>
        </p:nvSpPr>
        <p:spPr>
          <a:xfrm>
            <a:off x="4179358" y="1893358"/>
            <a:ext cx="501861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/>
              <a:t>"Our school is a kind place"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F4E504-AD1B-482A-A4F4-74DC5BD5EC82}"/>
              </a:ext>
            </a:extLst>
          </p:cNvPr>
          <p:cNvSpPr/>
          <p:nvPr/>
        </p:nvSpPr>
        <p:spPr>
          <a:xfrm rot="-540000">
            <a:off x="644695" y="681492"/>
            <a:ext cx="2021414" cy="1333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cs typeface="Calibri" panose="020F0502020204030204"/>
              </a:rPr>
              <a:t>Let's Discuss</a:t>
            </a:r>
          </a:p>
        </p:txBody>
      </p:sp>
      <p:pic>
        <p:nvPicPr>
          <p:cNvPr id="9" name="Picture 9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C33768B1-A072-4854-AC5F-5FFFBDC2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320000">
            <a:off x="554567" y="4040717"/>
            <a:ext cx="1875367" cy="14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801B6D5D-8D15-4A07-A3AE-F1FD6AFD59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751" y="1217878"/>
            <a:ext cx="7334249" cy="4825999"/>
          </a:xfrm>
        </p:spPr>
      </p:pic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FF6D96A-4A64-4575-A34C-5D503DD449CF}"/>
              </a:ext>
            </a:extLst>
          </p:cNvPr>
          <p:cNvSpPr/>
          <p:nvPr/>
        </p:nvSpPr>
        <p:spPr>
          <a:xfrm>
            <a:off x="7893051" y="283634"/>
            <a:ext cx="3958165" cy="5376332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9306C-8004-46F0-BF6B-C4E0BA6793EC}"/>
              </a:ext>
            </a:extLst>
          </p:cNvPr>
          <p:cNvSpPr txBox="1"/>
          <p:nvPr/>
        </p:nvSpPr>
        <p:spPr>
          <a:xfrm>
            <a:off x="8148108" y="581026"/>
            <a:ext cx="3441700" cy="4493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Take down the following question, use the video you are going to watch to help you answer it:</a:t>
            </a:r>
          </a:p>
          <a:p>
            <a:endParaRPr lang="en-US" dirty="0">
              <a:cs typeface="Calibri"/>
            </a:endParaRPr>
          </a:p>
          <a:p>
            <a:r>
              <a:rPr lang="en-US" sz="3200" i="1" dirty="0">
                <a:cs typeface="Calibri"/>
              </a:rPr>
              <a:t>"How can one kind word/act/deed have a positive impact?"</a:t>
            </a:r>
          </a:p>
        </p:txBody>
      </p:sp>
    </p:spTree>
    <p:extLst>
      <p:ext uri="{BB962C8B-B14F-4D97-AF65-F5344CB8AC3E}">
        <p14:creationId xmlns:p14="http://schemas.microsoft.com/office/powerpoint/2010/main" val="26100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3646F9-44C4-406D-8C7B-E9A1A4BBE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1313" y="276489"/>
            <a:ext cx="5191125" cy="1438275"/>
          </a:xfr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6278E1-1B3A-401C-8AAC-5BD7C1993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3662005" y="111860"/>
            <a:ext cx="1223434" cy="142134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CAB5FA1-168F-4E6D-B0F2-F4EA35D94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50" y="1321063"/>
            <a:ext cx="10892366" cy="51895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55A13A-02BD-41D0-AF52-9C1C57ECB872}"/>
              </a:ext>
            </a:extLst>
          </p:cNvPr>
          <p:cNvSpPr txBox="1"/>
          <p:nvPr/>
        </p:nvSpPr>
        <p:spPr>
          <a:xfrm>
            <a:off x="1443568" y="1729318"/>
            <a:ext cx="10204448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+mn-lt"/>
                <a:cs typeface="+mn-lt"/>
              </a:rPr>
              <a:t>You find out that a group of your friends have been anonymously posting unkind and threatening comments about a student in your school </a:t>
            </a:r>
            <a:r>
              <a:rPr lang="en-US" sz="3200" b="1" dirty="0" err="1">
                <a:ea typeface="+mn-lt"/>
                <a:cs typeface="+mn-lt"/>
              </a:rPr>
              <a:t>TikTok</a:t>
            </a:r>
            <a:r>
              <a:rPr lang="en-US" sz="3200" b="1" dirty="0">
                <a:ea typeface="+mn-lt"/>
                <a:cs typeface="+mn-lt"/>
              </a:rPr>
              <a:t> videos. You know that they are sad and scared about it but they are not in your friendship group so you don’t know how to approach them.</a:t>
            </a:r>
            <a:endParaRPr lang="en-US" sz="3200" dirty="0">
              <a:cs typeface="Calibri"/>
            </a:endParaRPr>
          </a:p>
          <a:p>
            <a:r>
              <a:rPr lang="en-US" sz="3600" dirty="0">
                <a:ea typeface="+mn-lt"/>
                <a:cs typeface="+mn-lt"/>
              </a:rPr>
              <a:t>What could you do to </a:t>
            </a:r>
            <a:r>
              <a:rPr lang="en-US" sz="3600" u="sng" dirty="0">
                <a:ea typeface="+mn-lt"/>
                <a:cs typeface="+mn-lt"/>
              </a:rPr>
              <a:t>spread kindness </a:t>
            </a:r>
            <a:r>
              <a:rPr lang="en-US" sz="3600" dirty="0">
                <a:ea typeface="+mn-lt"/>
                <a:cs typeface="+mn-lt"/>
              </a:rPr>
              <a:t>and </a:t>
            </a:r>
            <a:r>
              <a:rPr lang="en-US" sz="3600" u="sng" dirty="0">
                <a:ea typeface="+mn-lt"/>
                <a:cs typeface="+mn-lt"/>
              </a:rPr>
              <a:t>stop bullying</a:t>
            </a:r>
            <a:r>
              <a:rPr lang="en-US" sz="2800" u="sng" dirty="0">
                <a:ea typeface="+mn-lt"/>
                <a:cs typeface="+mn-lt"/>
              </a:rPr>
              <a:t>? </a:t>
            </a:r>
            <a:endParaRPr lang="en-US" sz="2800" u="sng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65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4296243-89E4-419A-A47D-066E3CDF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CB3027-298C-4205-84C5-7A43DE3CA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9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1E880E50-E270-4438-9E32-DDF639C6C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48" y="104132"/>
            <a:ext cx="11415621" cy="6399721"/>
          </a:xfrm>
        </p:spPr>
      </p:pic>
    </p:spTree>
    <p:extLst>
      <p:ext uri="{BB962C8B-B14F-4D97-AF65-F5344CB8AC3E}">
        <p14:creationId xmlns:p14="http://schemas.microsoft.com/office/powerpoint/2010/main" val="193444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Ardgillan College Positivity Day</vt:lpstr>
      <vt:lpstr>Five Key Kindness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think of 50 positive/kind things you can do in any given 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134</cp:revision>
  <dcterms:created xsi:type="dcterms:W3CDTF">2021-10-29T19:57:39Z</dcterms:created>
  <dcterms:modified xsi:type="dcterms:W3CDTF">2021-11-01T07:47:38Z</dcterms:modified>
</cp:coreProperties>
</file>